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029AE-3ED0-45E4-91D0-BA4172C617B4}" v="68" dt="2023-04-02T09:32:30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Keller (1031575)" userId="920d78cf-3a38-41a7-8c92-a5eff3b62cef" providerId="ADAL" clId="{B45029AE-3ED0-45E4-91D0-BA4172C617B4}"/>
    <pc:docChg chg="undo custSel addSld modSld sldOrd">
      <pc:chgData name="Stijn Keller (1031575)" userId="920d78cf-3a38-41a7-8c92-a5eff3b62cef" providerId="ADAL" clId="{B45029AE-3ED0-45E4-91D0-BA4172C617B4}" dt="2023-04-02T09:33:16.884" v="653" actId="14100"/>
      <pc:docMkLst>
        <pc:docMk/>
      </pc:docMkLst>
      <pc:sldChg chg="addSp delSp modSp new mod">
        <pc:chgData name="Stijn Keller (1031575)" userId="920d78cf-3a38-41a7-8c92-a5eff3b62cef" providerId="ADAL" clId="{B45029AE-3ED0-45E4-91D0-BA4172C617B4}" dt="2023-04-01T09:19:53.163" v="12" actId="1076"/>
        <pc:sldMkLst>
          <pc:docMk/>
          <pc:sldMk cId="1829492226" sldId="257"/>
        </pc:sldMkLst>
        <pc:spChg chg="mod">
          <ac:chgData name="Stijn Keller (1031575)" userId="920d78cf-3a38-41a7-8c92-a5eff3b62cef" providerId="ADAL" clId="{B45029AE-3ED0-45E4-91D0-BA4172C617B4}" dt="2023-04-01T09:19:42.239" v="7" actId="20577"/>
          <ac:spMkLst>
            <pc:docMk/>
            <pc:sldMk cId="1829492226" sldId="257"/>
            <ac:spMk id="2" creationId="{A9DA1084-94EA-DC75-1AAE-738F0BDA388B}"/>
          </ac:spMkLst>
        </pc:spChg>
        <pc:spChg chg="del">
          <ac:chgData name="Stijn Keller (1031575)" userId="920d78cf-3a38-41a7-8c92-a5eff3b62cef" providerId="ADAL" clId="{B45029AE-3ED0-45E4-91D0-BA4172C617B4}" dt="2023-04-01T09:19:44.363" v="8"/>
          <ac:spMkLst>
            <pc:docMk/>
            <pc:sldMk cId="1829492226" sldId="257"/>
            <ac:spMk id="3" creationId="{42FAE5D7-926E-B780-359E-D2E8CCAB174F}"/>
          </ac:spMkLst>
        </pc:spChg>
        <pc:picChg chg="add mod">
          <ac:chgData name="Stijn Keller (1031575)" userId="920d78cf-3a38-41a7-8c92-a5eff3b62cef" providerId="ADAL" clId="{B45029AE-3ED0-45E4-91D0-BA4172C617B4}" dt="2023-04-01T09:19:53.163" v="12" actId="1076"/>
          <ac:picMkLst>
            <pc:docMk/>
            <pc:sldMk cId="1829492226" sldId="257"/>
            <ac:picMk id="1026" creationId="{F0FFE25E-210B-7BF6-11FC-0F41BD633980}"/>
          </ac:picMkLst>
        </pc:picChg>
      </pc:sldChg>
      <pc:sldChg chg="addSp delSp modSp new mod setBg">
        <pc:chgData name="Stijn Keller (1031575)" userId="920d78cf-3a38-41a7-8c92-a5eff3b62cef" providerId="ADAL" clId="{B45029AE-3ED0-45E4-91D0-BA4172C617B4}" dt="2023-04-01T09:21:27.609" v="27" actId="1076"/>
        <pc:sldMkLst>
          <pc:docMk/>
          <pc:sldMk cId="1075218146" sldId="258"/>
        </pc:sldMkLst>
        <pc:spChg chg="mod ord">
          <ac:chgData name="Stijn Keller (1031575)" userId="920d78cf-3a38-41a7-8c92-a5eff3b62cef" providerId="ADAL" clId="{B45029AE-3ED0-45E4-91D0-BA4172C617B4}" dt="2023-04-01T09:21:26.987" v="26" actId="403"/>
          <ac:spMkLst>
            <pc:docMk/>
            <pc:sldMk cId="1075218146" sldId="258"/>
            <ac:spMk id="2" creationId="{CFB8CF98-2B48-22C9-703E-CB307C5ED5B2}"/>
          </ac:spMkLst>
        </pc:spChg>
        <pc:spChg chg="del">
          <ac:chgData name="Stijn Keller (1031575)" userId="920d78cf-3a38-41a7-8c92-a5eff3b62cef" providerId="ADAL" clId="{B45029AE-3ED0-45E4-91D0-BA4172C617B4}" dt="2023-04-01T09:21:14.683" v="14" actId="26606"/>
          <ac:spMkLst>
            <pc:docMk/>
            <pc:sldMk cId="1075218146" sldId="258"/>
            <ac:spMk id="3" creationId="{FF9D3086-55C2-D3EF-2643-CEFB2137B456}"/>
          </ac:spMkLst>
        </pc:spChg>
        <pc:spChg chg="add">
          <ac:chgData name="Stijn Keller (1031575)" userId="920d78cf-3a38-41a7-8c92-a5eff3b62cef" providerId="ADAL" clId="{B45029AE-3ED0-45E4-91D0-BA4172C617B4}" dt="2023-04-01T09:21:14.683" v="14" actId="26606"/>
          <ac:spMkLst>
            <pc:docMk/>
            <pc:sldMk cId="1075218146" sldId="258"/>
            <ac:spMk id="2055" creationId="{9D3B3C7E-BC2D-4436-8B03-AC421FA66787}"/>
          </ac:spMkLst>
        </pc:spChg>
        <pc:spChg chg="add">
          <ac:chgData name="Stijn Keller (1031575)" userId="920d78cf-3a38-41a7-8c92-a5eff3b62cef" providerId="ADAL" clId="{B45029AE-3ED0-45E4-91D0-BA4172C617B4}" dt="2023-04-01T09:21:14.683" v="14" actId="26606"/>
          <ac:spMkLst>
            <pc:docMk/>
            <pc:sldMk cId="1075218146" sldId="258"/>
            <ac:spMk id="2062" creationId="{1AB7CFDD-E67B-4078-9BD0-D09D4200E4E1}"/>
          </ac:spMkLst>
        </pc:spChg>
        <pc:spChg chg="add">
          <ac:chgData name="Stijn Keller (1031575)" userId="920d78cf-3a38-41a7-8c92-a5eff3b62cef" providerId="ADAL" clId="{B45029AE-3ED0-45E4-91D0-BA4172C617B4}" dt="2023-04-01T09:21:14.683" v="14" actId="26606"/>
          <ac:spMkLst>
            <pc:docMk/>
            <pc:sldMk cId="1075218146" sldId="258"/>
            <ac:spMk id="2064" creationId="{B191E377-3C4E-4C42-B42C-858169F3AB3A}"/>
          </ac:spMkLst>
        </pc:spChg>
        <pc:grpChg chg="add">
          <ac:chgData name="Stijn Keller (1031575)" userId="920d78cf-3a38-41a7-8c92-a5eff3b62cef" providerId="ADAL" clId="{B45029AE-3ED0-45E4-91D0-BA4172C617B4}" dt="2023-04-01T09:21:14.683" v="14" actId="26606"/>
          <ac:grpSpMkLst>
            <pc:docMk/>
            <pc:sldMk cId="1075218146" sldId="258"/>
            <ac:grpSpMk id="2057" creationId="{79B5D0C1-066E-4C02-A6B8-59FAE4A19724}"/>
          </ac:grpSpMkLst>
        </pc:grpChg>
        <pc:grpChg chg="add">
          <ac:chgData name="Stijn Keller (1031575)" userId="920d78cf-3a38-41a7-8c92-a5eff3b62cef" providerId="ADAL" clId="{B45029AE-3ED0-45E4-91D0-BA4172C617B4}" dt="2023-04-01T09:21:14.683" v="14" actId="26606"/>
          <ac:grpSpMkLst>
            <pc:docMk/>
            <pc:sldMk cId="1075218146" sldId="258"/>
            <ac:grpSpMk id="2066" creationId="{91B7537E-7B93-4306-B9DF-4CD583E0AA21}"/>
          </ac:grpSpMkLst>
        </pc:grpChg>
        <pc:picChg chg="add mod">
          <ac:chgData name="Stijn Keller (1031575)" userId="920d78cf-3a38-41a7-8c92-a5eff3b62cef" providerId="ADAL" clId="{B45029AE-3ED0-45E4-91D0-BA4172C617B4}" dt="2023-04-01T09:21:27.609" v="27" actId="1076"/>
          <ac:picMkLst>
            <pc:docMk/>
            <pc:sldMk cId="1075218146" sldId="258"/>
            <ac:picMk id="2050" creationId="{6F4C6F6D-706F-C9FD-9D5D-4227F5F0E7FF}"/>
          </ac:picMkLst>
        </pc:picChg>
      </pc:sldChg>
      <pc:sldChg chg="addSp delSp modSp new mod setBg">
        <pc:chgData name="Stijn Keller (1031575)" userId="920d78cf-3a38-41a7-8c92-a5eff3b62cef" providerId="ADAL" clId="{B45029AE-3ED0-45E4-91D0-BA4172C617B4}" dt="2023-04-01T09:22:44.914" v="45" actId="1076"/>
        <pc:sldMkLst>
          <pc:docMk/>
          <pc:sldMk cId="1313988023" sldId="259"/>
        </pc:sldMkLst>
        <pc:spChg chg="mod ord">
          <ac:chgData name="Stijn Keller (1031575)" userId="920d78cf-3a38-41a7-8c92-a5eff3b62cef" providerId="ADAL" clId="{B45029AE-3ED0-45E4-91D0-BA4172C617B4}" dt="2023-04-01T09:22:40.165" v="44" actId="1076"/>
          <ac:spMkLst>
            <pc:docMk/>
            <pc:sldMk cId="1313988023" sldId="259"/>
            <ac:spMk id="2" creationId="{E946A4A4-BBDC-F9DA-3630-72C6CD47244D}"/>
          </ac:spMkLst>
        </pc:spChg>
        <pc:spChg chg="del">
          <ac:chgData name="Stijn Keller (1031575)" userId="920d78cf-3a38-41a7-8c92-a5eff3b62cef" providerId="ADAL" clId="{B45029AE-3ED0-45E4-91D0-BA4172C617B4}" dt="2023-04-01T09:22:22.232" v="31" actId="26606"/>
          <ac:spMkLst>
            <pc:docMk/>
            <pc:sldMk cId="1313988023" sldId="259"/>
            <ac:spMk id="3" creationId="{5E438282-CDC3-230B-5848-EFA650F43DD6}"/>
          </ac:spMkLst>
        </pc:spChg>
        <pc:spChg chg="add">
          <ac:chgData name="Stijn Keller (1031575)" userId="920d78cf-3a38-41a7-8c92-a5eff3b62cef" providerId="ADAL" clId="{B45029AE-3ED0-45E4-91D0-BA4172C617B4}" dt="2023-04-01T09:22:22.232" v="31" actId="26606"/>
          <ac:spMkLst>
            <pc:docMk/>
            <pc:sldMk cId="1313988023" sldId="259"/>
            <ac:spMk id="3079" creationId="{9D3B3C7E-BC2D-4436-8B03-AC421FA66787}"/>
          </ac:spMkLst>
        </pc:spChg>
        <pc:spChg chg="add">
          <ac:chgData name="Stijn Keller (1031575)" userId="920d78cf-3a38-41a7-8c92-a5eff3b62cef" providerId="ADAL" clId="{B45029AE-3ED0-45E4-91D0-BA4172C617B4}" dt="2023-04-01T09:22:22.232" v="31" actId="26606"/>
          <ac:spMkLst>
            <pc:docMk/>
            <pc:sldMk cId="1313988023" sldId="259"/>
            <ac:spMk id="3086" creationId="{1AB7CFDD-E67B-4078-9BD0-D09D4200E4E1}"/>
          </ac:spMkLst>
        </pc:spChg>
        <pc:spChg chg="add">
          <ac:chgData name="Stijn Keller (1031575)" userId="920d78cf-3a38-41a7-8c92-a5eff3b62cef" providerId="ADAL" clId="{B45029AE-3ED0-45E4-91D0-BA4172C617B4}" dt="2023-04-01T09:22:22.232" v="31" actId="26606"/>
          <ac:spMkLst>
            <pc:docMk/>
            <pc:sldMk cId="1313988023" sldId="259"/>
            <ac:spMk id="3088" creationId="{B191E377-3C4E-4C42-B42C-858169F3AB3A}"/>
          </ac:spMkLst>
        </pc:spChg>
        <pc:grpChg chg="add">
          <ac:chgData name="Stijn Keller (1031575)" userId="920d78cf-3a38-41a7-8c92-a5eff3b62cef" providerId="ADAL" clId="{B45029AE-3ED0-45E4-91D0-BA4172C617B4}" dt="2023-04-01T09:22:22.232" v="31" actId="26606"/>
          <ac:grpSpMkLst>
            <pc:docMk/>
            <pc:sldMk cId="1313988023" sldId="259"/>
            <ac:grpSpMk id="3081" creationId="{79B5D0C1-066E-4C02-A6B8-59FAE4A19724}"/>
          </ac:grpSpMkLst>
        </pc:grpChg>
        <pc:grpChg chg="add">
          <ac:chgData name="Stijn Keller (1031575)" userId="920d78cf-3a38-41a7-8c92-a5eff3b62cef" providerId="ADAL" clId="{B45029AE-3ED0-45E4-91D0-BA4172C617B4}" dt="2023-04-01T09:22:22.232" v="31" actId="26606"/>
          <ac:grpSpMkLst>
            <pc:docMk/>
            <pc:sldMk cId="1313988023" sldId="259"/>
            <ac:grpSpMk id="3090" creationId="{91B7537E-7B93-4306-B9DF-4CD583E0AA21}"/>
          </ac:grpSpMkLst>
        </pc:grpChg>
        <pc:picChg chg="add mod">
          <ac:chgData name="Stijn Keller (1031575)" userId="920d78cf-3a38-41a7-8c92-a5eff3b62cef" providerId="ADAL" clId="{B45029AE-3ED0-45E4-91D0-BA4172C617B4}" dt="2023-04-01T09:22:44.914" v="45" actId="1076"/>
          <ac:picMkLst>
            <pc:docMk/>
            <pc:sldMk cId="1313988023" sldId="259"/>
            <ac:picMk id="3074" creationId="{C076DE3B-56D0-F75D-EC66-4E09815B40D5}"/>
          </ac:picMkLst>
        </pc:picChg>
      </pc:sldChg>
      <pc:sldChg chg="addSp delSp modSp new mod">
        <pc:chgData name="Stijn Keller (1031575)" userId="920d78cf-3a38-41a7-8c92-a5eff3b62cef" providerId="ADAL" clId="{B45029AE-3ED0-45E4-91D0-BA4172C617B4}" dt="2023-04-02T09:33:16.884" v="653" actId="14100"/>
        <pc:sldMkLst>
          <pc:docMk/>
          <pc:sldMk cId="290278557" sldId="260"/>
        </pc:sldMkLst>
        <pc:spChg chg="mod">
          <ac:chgData name="Stijn Keller (1031575)" userId="920d78cf-3a38-41a7-8c92-a5eff3b62cef" providerId="ADAL" clId="{B45029AE-3ED0-45E4-91D0-BA4172C617B4}" dt="2023-04-01T09:28:22.448" v="108" actId="20577"/>
          <ac:spMkLst>
            <pc:docMk/>
            <pc:sldMk cId="290278557" sldId="260"/>
            <ac:spMk id="2" creationId="{5C3BD867-DB99-5973-FF95-2691DB697261}"/>
          </ac:spMkLst>
        </pc:spChg>
        <pc:spChg chg="del">
          <ac:chgData name="Stijn Keller (1031575)" userId="920d78cf-3a38-41a7-8c92-a5eff3b62cef" providerId="ADAL" clId="{B45029AE-3ED0-45E4-91D0-BA4172C617B4}" dt="2023-04-02T09:31:49.958" v="630" actId="478"/>
          <ac:spMkLst>
            <pc:docMk/>
            <pc:sldMk cId="290278557" sldId="260"/>
            <ac:spMk id="3" creationId="{2AD69413-DDC6-E797-C50C-5446FD5FF6B8}"/>
          </ac:spMkLst>
        </pc:spChg>
        <pc:spChg chg="add del">
          <ac:chgData name="Stijn Keller (1031575)" userId="920d78cf-3a38-41a7-8c92-a5eff3b62cef" providerId="ADAL" clId="{B45029AE-3ED0-45E4-91D0-BA4172C617B4}" dt="2023-04-01T09:24:54.915" v="47" actId="478"/>
          <ac:spMkLst>
            <pc:docMk/>
            <pc:sldMk cId="290278557" sldId="260"/>
            <ac:spMk id="4" creationId="{C917AAAA-361D-B0F2-6E6E-E1CFB4E55D1A}"/>
          </ac:spMkLst>
        </pc:spChg>
        <pc:spChg chg="add mod">
          <ac:chgData name="Stijn Keller (1031575)" userId="920d78cf-3a38-41a7-8c92-a5eff3b62cef" providerId="ADAL" clId="{B45029AE-3ED0-45E4-91D0-BA4172C617B4}" dt="2023-04-01T09:26:05.219" v="60" actId="1076"/>
          <ac:spMkLst>
            <pc:docMk/>
            <pc:sldMk cId="290278557" sldId="260"/>
            <ac:spMk id="9" creationId="{2B17A6FC-D15E-90C3-890E-BFC88EA68674}"/>
          </ac:spMkLst>
        </pc:spChg>
        <pc:spChg chg="add mod">
          <ac:chgData name="Stijn Keller (1031575)" userId="920d78cf-3a38-41a7-8c92-a5eff3b62cef" providerId="ADAL" clId="{B45029AE-3ED0-45E4-91D0-BA4172C617B4}" dt="2023-04-01T09:25:58.453" v="59" actId="1076"/>
          <ac:spMkLst>
            <pc:docMk/>
            <pc:sldMk cId="290278557" sldId="260"/>
            <ac:spMk id="10" creationId="{DA3CC8B4-2E10-DE76-EEC2-37F0C2DC6653}"/>
          </ac:spMkLst>
        </pc:spChg>
        <pc:spChg chg="add mod">
          <ac:chgData name="Stijn Keller (1031575)" userId="920d78cf-3a38-41a7-8c92-a5eff3b62cef" providerId="ADAL" clId="{B45029AE-3ED0-45E4-91D0-BA4172C617B4}" dt="2023-04-01T09:27:44.468" v="77" actId="1076"/>
          <ac:spMkLst>
            <pc:docMk/>
            <pc:sldMk cId="290278557" sldId="260"/>
            <ac:spMk id="16" creationId="{755B7377-1CAE-9512-7A35-A532B2A7FBC1}"/>
          </ac:spMkLst>
        </pc:spChg>
        <pc:spChg chg="add mod">
          <ac:chgData name="Stijn Keller (1031575)" userId="920d78cf-3a38-41a7-8c92-a5eff3b62cef" providerId="ADAL" clId="{B45029AE-3ED0-45E4-91D0-BA4172C617B4}" dt="2023-04-01T09:28:08.445" v="81" actId="1076"/>
          <ac:spMkLst>
            <pc:docMk/>
            <pc:sldMk cId="290278557" sldId="260"/>
            <ac:spMk id="17" creationId="{725EB196-95A2-D4E3-9C2B-2DBB9B90154C}"/>
          </ac:spMkLst>
        </pc:spChg>
        <pc:cxnChg chg="add mod">
          <ac:chgData name="Stijn Keller (1031575)" userId="920d78cf-3a38-41a7-8c92-a5eff3b62cef" providerId="ADAL" clId="{B45029AE-3ED0-45E4-91D0-BA4172C617B4}" dt="2023-04-02T09:30:59.327" v="616" actId="1076"/>
          <ac:cxnSpMkLst>
            <pc:docMk/>
            <pc:sldMk cId="290278557" sldId="260"/>
            <ac:cxnSpMk id="4" creationId="{9E8DB2AA-49E8-7C41-B9CF-D662B4F5D0F7}"/>
          </ac:cxnSpMkLst>
        </pc:cxnChg>
        <pc:cxnChg chg="add mod">
          <ac:chgData name="Stijn Keller (1031575)" userId="920d78cf-3a38-41a7-8c92-a5eff3b62cef" providerId="ADAL" clId="{B45029AE-3ED0-45E4-91D0-BA4172C617B4}" dt="2023-04-02T09:31:12.248" v="621" actId="14100"/>
          <ac:cxnSpMkLst>
            <pc:docMk/>
            <pc:sldMk cId="290278557" sldId="260"/>
            <ac:cxnSpMk id="6" creationId="{08E810FB-790C-3D41-8D0E-BA757B64E023}"/>
          </ac:cxnSpMkLst>
        </pc:cxnChg>
        <pc:cxnChg chg="add del mod">
          <ac:chgData name="Stijn Keller (1031575)" userId="920d78cf-3a38-41a7-8c92-a5eff3b62cef" providerId="ADAL" clId="{B45029AE-3ED0-45E4-91D0-BA4172C617B4}" dt="2023-04-01T09:25:10.864" v="51" actId="478"/>
          <ac:cxnSpMkLst>
            <pc:docMk/>
            <pc:sldMk cId="290278557" sldId="260"/>
            <ac:cxnSpMk id="6" creationId="{4795392F-3E42-D341-FE7B-F06DEAEF7081}"/>
          </ac:cxnSpMkLst>
        </pc:cxnChg>
        <pc:cxnChg chg="add mod">
          <ac:chgData name="Stijn Keller (1031575)" userId="920d78cf-3a38-41a7-8c92-a5eff3b62cef" providerId="ADAL" clId="{B45029AE-3ED0-45E4-91D0-BA4172C617B4}" dt="2023-04-02T09:31:21.993" v="625" actId="1076"/>
          <ac:cxnSpMkLst>
            <pc:docMk/>
            <pc:sldMk cId="290278557" sldId="260"/>
            <ac:cxnSpMk id="8" creationId="{972A8B82-8207-3234-E683-2EB06ED1F111}"/>
          </ac:cxnSpMkLst>
        </pc:cxnChg>
        <pc:cxnChg chg="add mod">
          <ac:chgData name="Stijn Keller (1031575)" userId="920d78cf-3a38-41a7-8c92-a5eff3b62cef" providerId="ADAL" clId="{B45029AE-3ED0-45E4-91D0-BA4172C617B4}" dt="2023-04-02T09:31:38.900" v="626" actId="1076"/>
          <ac:cxnSpMkLst>
            <pc:docMk/>
            <pc:sldMk cId="290278557" sldId="260"/>
            <ac:cxnSpMk id="12" creationId="{78C8A905-CC85-4272-7035-508AFB13674D}"/>
          </ac:cxnSpMkLst>
        </pc:cxnChg>
        <pc:cxnChg chg="add mod">
          <ac:chgData name="Stijn Keller (1031575)" userId="920d78cf-3a38-41a7-8c92-a5eff3b62cef" providerId="ADAL" clId="{B45029AE-3ED0-45E4-91D0-BA4172C617B4}" dt="2023-04-02T09:31:41.651" v="627" actId="1076"/>
          <ac:cxnSpMkLst>
            <pc:docMk/>
            <pc:sldMk cId="290278557" sldId="260"/>
            <ac:cxnSpMk id="13" creationId="{9F12BDA4-C1E9-5CB1-3343-DA5CFBE6118B}"/>
          </ac:cxnSpMkLst>
        </pc:cxnChg>
        <pc:cxnChg chg="add mod">
          <ac:chgData name="Stijn Keller (1031575)" userId="920d78cf-3a38-41a7-8c92-a5eff3b62cef" providerId="ADAL" clId="{B45029AE-3ED0-45E4-91D0-BA4172C617B4}" dt="2023-04-02T09:31:43.919" v="628" actId="1076"/>
          <ac:cxnSpMkLst>
            <pc:docMk/>
            <pc:sldMk cId="290278557" sldId="260"/>
            <ac:cxnSpMk id="14" creationId="{E23F0A84-A62F-7AD0-EDD0-5E2EA78B4206}"/>
          </ac:cxnSpMkLst>
        </pc:cxnChg>
        <pc:cxnChg chg="add del mod">
          <ac:chgData name="Stijn Keller (1031575)" userId="920d78cf-3a38-41a7-8c92-a5eff3b62cef" providerId="ADAL" clId="{B45029AE-3ED0-45E4-91D0-BA4172C617B4}" dt="2023-04-02T09:31:46.340" v="629" actId="478"/>
          <ac:cxnSpMkLst>
            <pc:docMk/>
            <pc:sldMk cId="290278557" sldId="260"/>
            <ac:cxnSpMk id="15" creationId="{B9BAE621-97D8-D364-FD22-97EFEB915DB8}"/>
          </ac:cxnSpMkLst>
        </pc:cxnChg>
        <pc:cxnChg chg="add mod">
          <ac:chgData name="Stijn Keller (1031575)" userId="920d78cf-3a38-41a7-8c92-a5eff3b62cef" providerId="ADAL" clId="{B45029AE-3ED0-45E4-91D0-BA4172C617B4}" dt="2023-04-02T09:32:04.015" v="633" actId="1076"/>
          <ac:cxnSpMkLst>
            <pc:docMk/>
            <pc:sldMk cId="290278557" sldId="260"/>
            <ac:cxnSpMk id="18" creationId="{9DC35C1A-560D-84E4-BF38-3C5ECE88BCBC}"/>
          </ac:cxnSpMkLst>
        </pc:cxnChg>
        <pc:cxnChg chg="add mod">
          <ac:chgData name="Stijn Keller (1031575)" userId="920d78cf-3a38-41a7-8c92-a5eff3b62cef" providerId="ADAL" clId="{B45029AE-3ED0-45E4-91D0-BA4172C617B4}" dt="2023-04-02T09:32:05.967" v="634" actId="1076"/>
          <ac:cxnSpMkLst>
            <pc:docMk/>
            <pc:sldMk cId="290278557" sldId="260"/>
            <ac:cxnSpMk id="20" creationId="{4E9D4889-F21B-F727-8348-BEB5902A8FC2}"/>
          </ac:cxnSpMkLst>
        </pc:cxnChg>
        <pc:cxnChg chg="add mod">
          <ac:chgData name="Stijn Keller (1031575)" userId="920d78cf-3a38-41a7-8c92-a5eff3b62cef" providerId="ADAL" clId="{B45029AE-3ED0-45E4-91D0-BA4172C617B4}" dt="2023-04-02T09:32:10.649" v="635" actId="1076"/>
          <ac:cxnSpMkLst>
            <pc:docMk/>
            <pc:sldMk cId="290278557" sldId="260"/>
            <ac:cxnSpMk id="21" creationId="{65F9F342-3C58-5D7E-408D-369BA5B7BD28}"/>
          </ac:cxnSpMkLst>
        </pc:cxnChg>
        <pc:cxnChg chg="add mod">
          <ac:chgData name="Stijn Keller (1031575)" userId="920d78cf-3a38-41a7-8c92-a5eff3b62cef" providerId="ADAL" clId="{B45029AE-3ED0-45E4-91D0-BA4172C617B4}" dt="2023-04-02T09:33:16.884" v="653" actId="14100"/>
          <ac:cxnSpMkLst>
            <pc:docMk/>
            <pc:sldMk cId="290278557" sldId="260"/>
            <ac:cxnSpMk id="22" creationId="{A99EAF03-97D7-F29C-A33F-7BE53BF3DAD4}"/>
          </ac:cxnSpMkLst>
        </pc:cxnChg>
        <pc:cxnChg chg="add mod">
          <ac:chgData name="Stijn Keller (1031575)" userId="920d78cf-3a38-41a7-8c92-a5eff3b62cef" providerId="ADAL" clId="{B45029AE-3ED0-45E4-91D0-BA4172C617B4}" dt="2023-04-02T09:33:11.214" v="652" actId="1076"/>
          <ac:cxnSpMkLst>
            <pc:docMk/>
            <pc:sldMk cId="290278557" sldId="260"/>
            <ac:cxnSpMk id="24" creationId="{3A21C19A-FF33-037E-9E0B-D63939F25B4C}"/>
          </ac:cxnSpMkLst>
        </pc:cxnChg>
        <pc:cxnChg chg="add mod">
          <ac:chgData name="Stijn Keller (1031575)" userId="920d78cf-3a38-41a7-8c92-a5eff3b62cef" providerId="ADAL" clId="{B45029AE-3ED0-45E4-91D0-BA4172C617B4}" dt="2023-04-02T09:33:07.355" v="651" actId="14100"/>
          <ac:cxnSpMkLst>
            <pc:docMk/>
            <pc:sldMk cId="290278557" sldId="260"/>
            <ac:cxnSpMk id="26" creationId="{857B1944-35BC-1790-A445-535979B5ECEB}"/>
          </ac:cxnSpMkLst>
        </pc:cxnChg>
      </pc:sldChg>
      <pc:sldChg chg="addSp modSp new mod ord">
        <pc:chgData name="Stijn Keller (1031575)" userId="920d78cf-3a38-41a7-8c92-a5eff3b62cef" providerId="ADAL" clId="{B45029AE-3ED0-45E4-91D0-BA4172C617B4}" dt="2023-04-01T09:55:08.550" v="421"/>
        <pc:sldMkLst>
          <pc:docMk/>
          <pc:sldMk cId="2955088281" sldId="261"/>
        </pc:sldMkLst>
        <pc:spChg chg="mod">
          <ac:chgData name="Stijn Keller (1031575)" userId="920d78cf-3a38-41a7-8c92-a5eff3b62cef" providerId="ADAL" clId="{B45029AE-3ED0-45E4-91D0-BA4172C617B4}" dt="2023-04-01T09:45:20.042" v="269" actId="5793"/>
          <ac:spMkLst>
            <pc:docMk/>
            <pc:sldMk cId="2955088281" sldId="261"/>
            <ac:spMk id="2" creationId="{D23C92E9-BFDE-CC78-817C-649F4741E5D2}"/>
          </ac:spMkLst>
        </pc:spChg>
        <pc:picChg chg="add mod">
          <ac:chgData name="Stijn Keller (1031575)" userId="920d78cf-3a38-41a7-8c92-a5eff3b62cef" providerId="ADAL" clId="{B45029AE-3ED0-45E4-91D0-BA4172C617B4}" dt="2023-04-01T09:45:12.130" v="267" actId="1076"/>
          <ac:picMkLst>
            <pc:docMk/>
            <pc:sldMk cId="2955088281" sldId="261"/>
            <ac:picMk id="4098" creationId="{4BD08AAD-D46F-D585-1ED7-968606EC0AA7}"/>
          </ac:picMkLst>
        </pc:picChg>
      </pc:sldChg>
      <pc:sldChg chg="addSp modSp new mod ord">
        <pc:chgData name="Stijn Keller (1031575)" userId="920d78cf-3a38-41a7-8c92-a5eff3b62cef" providerId="ADAL" clId="{B45029AE-3ED0-45E4-91D0-BA4172C617B4}" dt="2023-04-01T09:55:09.853" v="423"/>
        <pc:sldMkLst>
          <pc:docMk/>
          <pc:sldMk cId="1357356862" sldId="262"/>
        </pc:sldMkLst>
        <pc:spChg chg="mod">
          <ac:chgData name="Stijn Keller (1031575)" userId="920d78cf-3a38-41a7-8c92-a5eff3b62cef" providerId="ADAL" clId="{B45029AE-3ED0-45E4-91D0-BA4172C617B4}" dt="2023-04-01T09:45:03.450" v="256" actId="5793"/>
          <ac:spMkLst>
            <pc:docMk/>
            <pc:sldMk cId="1357356862" sldId="262"/>
            <ac:spMk id="2" creationId="{06B833DA-7DD8-193B-B1EC-388FF496EBC9}"/>
          </ac:spMkLst>
        </pc:spChg>
        <pc:spChg chg="add mod">
          <ac:chgData name="Stijn Keller (1031575)" userId="920d78cf-3a38-41a7-8c92-a5eff3b62cef" providerId="ADAL" clId="{B45029AE-3ED0-45E4-91D0-BA4172C617B4}" dt="2023-04-01T09:41:06.915" v="140" actId="14100"/>
          <ac:spMkLst>
            <pc:docMk/>
            <pc:sldMk cId="1357356862" sldId="262"/>
            <ac:spMk id="4" creationId="{C1E984C2-6EA8-CC63-AFFA-FDDF2CB24098}"/>
          </ac:spMkLst>
        </pc:spChg>
        <pc:cxnChg chg="add mod">
          <ac:chgData name="Stijn Keller (1031575)" userId="920d78cf-3a38-41a7-8c92-a5eff3b62cef" providerId="ADAL" clId="{B45029AE-3ED0-45E4-91D0-BA4172C617B4}" dt="2023-04-01T09:41:10.443" v="141" actId="1076"/>
          <ac:cxnSpMkLst>
            <pc:docMk/>
            <pc:sldMk cId="1357356862" sldId="262"/>
            <ac:cxnSpMk id="6" creationId="{A03FF1DD-F5DF-12C6-5B3D-6D5A4E2F4222}"/>
          </ac:cxnSpMkLst>
        </pc:cxnChg>
        <pc:cxnChg chg="add mod">
          <ac:chgData name="Stijn Keller (1031575)" userId="920d78cf-3a38-41a7-8c92-a5eff3b62cef" providerId="ADAL" clId="{B45029AE-3ED0-45E4-91D0-BA4172C617B4}" dt="2023-04-01T09:41:47.296" v="146" actId="13822"/>
          <ac:cxnSpMkLst>
            <pc:docMk/>
            <pc:sldMk cId="1357356862" sldId="262"/>
            <ac:cxnSpMk id="9" creationId="{C14B0B6D-5DF0-F4F0-206E-D557D1C664D5}"/>
          </ac:cxnSpMkLst>
        </pc:cxnChg>
      </pc:sldChg>
      <pc:sldChg chg="addSp delSp modSp new mod ord">
        <pc:chgData name="Stijn Keller (1031575)" userId="920d78cf-3a38-41a7-8c92-a5eff3b62cef" providerId="ADAL" clId="{B45029AE-3ED0-45E4-91D0-BA4172C617B4}" dt="2023-04-01T09:58:52.714" v="458" actId="478"/>
        <pc:sldMkLst>
          <pc:docMk/>
          <pc:sldMk cId="1549917287" sldId="263"/>
        </pc:sldMkLst>
        <pc:spChg chg="mod">
          <ac:chgData name="Stijn Keller (1031575)" userId="920d78cf-3a38-41a7-8c92-a5eff3b62cef" providerId="ADAL" clId="{B45029AE-3ED0-45E4-91D0-BA4172C617B4}" dt="2023-04-01T09:52:43.090" v="363" actId="1076"/>
          <ac:spMkLst>
            <pc:docMk/>
            <pc:sldMk cId="1549917287" sldId="263"/>
            <ac:spMk id="2" creationId="{FE81F75F-55F8-0AE6-8DDA-8E97D9D74490}"/>
          </ac:spMkLst>
        </pc:spChg>
        <pc:spChg chg="del">
          <ac:chgData name="Stijn Keller (1031575)" userId="920d78cf-3a38-41a7-8c92-a5eff3b62cef" providerId="ADAL" clId="{B45029AE-3ED0-45E4-91D0-BA4172C617B4}" dt="2023-04-01T09:48:58.388" v="329" actId="478"/>
          <ac:spMkLst>
            <pc:docMk/>
            <pc:sldMk cId="1549917287" sldId="263"/>
            <ac:spMk id="3" creationId="{1D1A11D5-3D7F-12F1-C2A9-F7F96CFCEA8C}"/>
          </ac:spMkLst>
        </pc:spChg>
        <pc:spChg chg="add mod">
          <ac:chgData name="Stijn Keller (1031575)" userId="920d78cf-3a38-41a7-8c92-a5eff3b62cef" providerId="ADAL" clId="{B45029AE-3ED0-45E4-91D0-BA4172C617B4}" dt="2023-04-01T09:52:38.017" v="362" actId="1076"/>
          <ac:spMkLst>
            <pc:docMk/>
            <pc:sldMk cId="1549917287" sldId="263"/>
            <ac:spMk id="4" creationId="{804792F8-7653-ED35-3D7E-3EB65DC00A45}"/>
          </ac:spMkLst>
        </pc:spChg>
        <pc:spChg chg="add del">
          <ac:chgData name="Stijn Keller (1031575)" userId="920d78cf-3a38-41a7-8c92-a5eff3b62cef" providerId="ADAL" clId="{B45029AE-3ED0-45E4-91D0-BA4172C617B4}" dt="2023-04-01T09:47:50.966" v="319" actId="478"/>
          <ac:spMkLst>
            <pc:docMk/>
            <pc:sldMk cId="1549917287" sldId="263"/>
            <ac:spMk id="18" creationId="{C747AA0D-E9E4-52EF-C094-D442DEDEC922}"/>
          </ac:spMkLst>
        </pc:spChg>
        <pc:spChg chg="add mod">
          <ac:chgData name="Stijn Keller (1031575)" userId="920d78cf-3a38-41a7-8c92-a5eff3b62cef" providerId="ADAL" clId="{B45029AE-3ED0-45E4-91D0-BA4172C617B4}" dt="2023-04-01T09:52:38.017" v="362" actId="1076"/>
          <ac:spMkLst>
            <pc:docMk/>
            <pc:sldMk cId="1549917287" sldId="263"/>
            <ac:spMk id="19" creationId="{590697AF-DCBF-8E7C-609C-8923213AE771}"/>
          </ac:spMkLst>
        </pc:spChg>
        <pc:spChg chg="add del mod">
          <ac:chgData name="Stijn Keller (1031575)" userId="920d78cf-3a38-41a7-8c92-a5eff3b62cef" providerId="ADAL" clId="{B45029AE-3ED0-45E4-91D0-BA4172C617B4}" dt="2023-04-01T09:58:52.714" v="458" actId="478"/>
          <ac:spMkLst>
            <pc:docMk/>
            <pc:sldMk cId="1549917287" sldId="263"/>
            <ac:spMk id="24" creationId="{92BFB174-3C58-E7EC-BD62-9B8D89E70E85}"/>
          </ac:spMkLst>
        </pc:spChg>
        <pc:cxnChg chg="add del mod">
          <ac:chgData name="Stijn Keller (1031575)" userId="920d78cf-3a38-41a7-8c92-a5eff3b62cef" providerId="ADAL" clId="{B45029AE-3ED0-45E4-91D0-BA4172C617B4}" dt="2023-04-01T09:46:36.832" v="307" actId="478"/>
          <ac:cxnSpMkLst>
            <pc:docMk/>
            <pc:sldMk cId="1549917287" sldId="263"/>
            <ac:cxnSpMk id="5" creationId="{F8B02908-A0FF-12F3-86EC-560148A1F89D}"/>
          </ac:cxnSpMkLst>
        </pc:cxnChg>
        <pc:cxnChg chg="add del mod">
          <ac:chgData name="Stijn Keller (1031575)" userId="920d78cf-3a38-41a7-8c92-a5eff3b62cef" providerId="ADAL" clId="{B45029AE-3ED0-45E4-91D0-BA4172C617B4}" dt="2023-04-01T09:46:31.637" v="305" actId="478"/>
          <ac:cxnSpMkLst>
            <pc:docMk/>
            <pc:sldMk cId="1549917287" sldId="263"/>
            <ac:cxnSpMk id="6" creationId="{9CD29A5F-AFAC-72BA-4DE6-7720EC57995A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10" creationId="{62A31E9C-8208-A8B9-5D08-77C3F5DE8AE3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11" creationId="{19B303F8-AE85-BC3F-6934-E5789F9B5EE4}"/>
          </ac:cxnSpMkLst>
        </pc:cxnChg>
        <pc:cxnChg chg="add del">
          <ac:chgData name="Stijn Keller (1031575)" userId="920d78cf-3a38-41a7-8c92-a5eff3b62cef" providerId="ADAL" clId="{B45029AE-3ED0-45E4-91D0-BA4172C617B4}" dt="2023-04-01T09:47:14.610" v="313" actId="478"/>
          <ac:cxnSpMkLst>
            <pc:docMk/>
            <pc:sldMk cId="1549917287" sldId="263"/>
            <ac:cxnSpMk id="14" creationId="{4A62030A-164C-B371-F687-3AAC0EBD1F47}"/>
          </ac:cxnSpMkLst>
        </pc:cxnChg>
        <pc:cxnChg chg="add del mod">
          <ac:chgData name="Stijn Keller (1031575)" userId="920d78cf-3a38-41a7-8c92-a5eff3b62cef" providerId="ADAL" clId="{B45029AE-3ED0-45E4-91D0-BA4172C617B4}" dt="2023-04-01T09:58:52.714" v="458" actId="478"/>
          <ac:cxnSpMkLst>
            <pc:docMk/>
            <pc:sldMk cId="1549917287" sldId="263"/>
            <ac:cxnSpMk id="22" creationId="{C419686B-1039-E4AA-B550-069D6A1DD198}"/>
          </ac:cxnSpMkLst>
        </pc:cxnChg>
        <pc:cxnChg chg="add del mod">
          <ac:chgData name="Stijn Keller (1031575)" userId="920d78cf-3a38-41a7-8c92-a5eff3b62cef" providerId="ADAL" clId="{B45029AE-3ED0-45E4-91D0-BA4172C617B4}" dt="2023-04-01T09:58:52.714" v="458" actId="478"/>
          <ac:cxnSpMkLst>
            <pc:docMk/>
            <pc:sldMk cId="1549917287" sldId="263"/>
            <ac:cxnSpMk id="23" creationId="{69AE55AF-92F9-DF02-9F58-4061ED7D3804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30" creationId="{17F2A535-91B7-5F32-A17D-BF07BD4F7B31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31" creationId="{A0D1E942-7F2E-AABC-9D41-B4814EE1E05F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33" creationId="{17AA75B7-071F-E3FD-FADF-C75E7B9F6746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36" creationId="{18E17765-E526-3DD3-B5F2-B8F0C6311B07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40" creationId="{0C754E0F-BE71-1BE8-9B11-0768BC31DC0B}"/>
          </ac:cxnSpMkLst>
        </pc:cxnChg>
        <pc:cxnChg chg="add mod">
          <ac:chgData name="Stijn Keller (1031575)" userId="920d78cf-3a38-41a7-8c92-a5eff3b62cef" providerId="ADAL" clId="{B45029AE-3ED0-45E4-91D0-BA4172C617B4}" dt="2023-04-01T09:52:38.017" v="362" actId="1076"/>
          <ac:cxnSpMkLst>
            <pc:docMk/>
            <pc:sldMk cId="1549917287" sldId="263"/>
            <ac:cxnSpMk id="43" creationId="{FF16B6B4-B842-4B91-7A2D-0A5B5936B666}"/>
          </ac:cxnSpMkLst>
        </pc:cxnChg>
      </pc:sldChg>
      <pc:sldChg chg="addSp delSp modSp new mod ord">
        <pc:chgData name="Stijn Keller (1031575)" userId="920d78cf-3a38-41a7-8c92-a5eff3b62cef" providerId="ADAL" clId="{B45029AE-3ED0-45E4-91D0-BA4172C617B4}" dt="2023-04-01T09:55:01.621" v="419"/>
        <pc:sldMkLst>
          <pc:docMk/>
          <pc:sldMk cId="1499735161" sldId="264"/>
        </pc:sldMkLst>
        <pc:spChg chg="mod">
          <ac:chgData name="Stijn Keller (1031575)" userId="920d78cf-3a38-41a7-8c92-a5eff3b62cef" providerId="ADAL" clId="{B45029AE-3ED0-45E4-91D0-BA4172C617B4}" dt="2023-04-01T09:54:24.489" v="412" actId="1076"/>
          <ac:spMkLst>
            <pc:docMk/>
            <pc:sldMk cId="1499735161" sldId="264"/>
            <ac:spMk id="2" creationId="{7137489E-0F8C-9E9C-0CCB-7A40F570B168}"/>
          </ac:spMkLst>
        </pc:spChg>
        <pc:spChg chg="del">
          <ac:chgData name="Stijn Keller (1031575)" userId="920d78cf-3a38-41a7-8c92-a5eff3b62cef" providerId="ADAL" clId="{B45029AE-3ED0-45E4-91D0-BA4172C617B4}" dt="2023-04-01T09:53:21.667" v="392" actId="478"/>
          <ac:spMkLst>
            <pc:docMk/>
            <pc:sldMk cId="1499735161" sldId="264"/>
            <ac:spMk id="3" creationId="{A8E1AF17-6212-AF16-C379-FF2D08CB9304}"/>
          </ac:spMkLst>
        </pc:spChg>
        <pc:spChg chg="add mod">
          <ac:chgData name="Stijn Keller (1031575)" userId="920d78cf-3a38-41a7-8c92-a5eff3b62cef" providerId="ADAL" clId="{B45029AE-3ED0-45E4-91D0-BA4172C617B4}" dt="2023-04-01T09:54:30.329" v="414" actId="1076"/>
          <ac:spMkLst>
            <pc:docMk/>
            <pc:sldMk cId="1499735161" sldId="264"/>
            <ac:spMk id="4" creationId="{77CF6816-8831-2DD1-A0FA-EC0B35AC4DCD}"/>
          </ac:spMkLst>
        </pc:spChg>
        <pc:spChg chg="add mod">
          <ac:chgData name="Stijn Keller (1031575)" userId="920d78cf-3a38-41a7-8c92-a5eff3b62cef" providerId="ADAL" clId="{B45029AE-3ED0-45E4-91D0-BA4172C617B4}" dt="2023-04-01T09:54:27.825" v="413" actId="1076"/>
          <ac:spMkLst>
            <pc:docMk/>
            <pc:sldMk cId="1499735161" sldId="264"/>
            <ac:spMk id="7" creationId="{BFA307F3-9EE4-C28C-FCE9-2CC265B5ACDA}"/>
          </ac:spMkLst>
        </pc:spChg>
        <pc:cxnChg chg="add mod">
          <ac:chgData name="Stijn Keller (1031575)" userId="920d78cf-3a38-41a7-8c92-a5eff3b62cef" providerId="ADAL" clId="{B45029AE-3ED0-45E4-91D0-BA4172C617B4}" dt="2023-04-01T09:54:27.825" v="413" actId="1076"/>
          <ac:cxnSpMkLst>
            <pc:docMk/>
            <pc:sldMk cId="1499735161" sldId="264"/>
            <ac:cxnSpMk id="5" creationId="{D0055B91-9286-83D3-E9B9-F7938B1B63FC}"/>
          </ac:cxnSpMkLst>
        </pc:cxnChg>
        <pc:cxnChg chg="add mod">
          <ac:chgData name="Stijn Keller (1031575)" userId="920d78cf-3a38-41a7-8c92-a5eff3b62cef" providerId="ADAL" clId="{B45029AE-3ED0-45E4-91D0-BA4172C617B4}" dt="2023-04-01T09:54:27.825" v="413" actId="1076"/>
          <ac:cxnSpMkLst>
            <pc:docMk/>
            <pc:sldMk cId="1499735161" sldId="264"/>
            <ac:cxnSpMk id="6" creationId="{0AB753C7-D464-844B-7DC3-96ED2E4647DC}"/>
          </ac:cxnSpMkLst>
        </pc:cxnChg>
        <pc:cxnChg chg="add del mod">
          <ac:chgData name="Stijn Keller (1031575)" userId="920d78cf-3a38-41a7-8c92-a5eff3b62cef" providerId="ADAL" clId="{B45029AE-3ED0-45E4-91D0-BA4172C617B4}" dt="2023-04-01T09:53:31.935" v="395" actId="478"/>
          <ac:cxnSpMkLst>
            <pc:docMk/>
            <pc:sldMk cId="1499735161" sldId="264"/>
            <ac:cxnSpMk id="8" creationId="{5E63464C-CCF5-42AB-1BA5-9E9937350236}"/>
          </ac:cxnSpMkLst>
        </pc:cxnChg>
        <pc:cxnChg chg="add del mod">
          <ac:chgData name="Stijn Keller (1031575)" userId="920d78cf-3a38-41a7-8c92-a5eff3b62cef" providerId="ADAL" clId="{B45029AE-3ED0-45E4-91D0-BA4172C617B4}" dt="2023-04-01T09:53:31.070" v="394" actId="478"/>
          <ac:cxnSpMkLst>
            <pc:docMk/>
            <pc:sldMk cId="1499735161" sldId="264"/>
            <ac:cxnSpMk id="9" creationId="{B6EDE679-8815-586B-CE58-CC2BD5C1DFF9}"/>
          </ac:cxnSpMkLst>
        </pc:cxnChg>
        <pc:cxnChg chg="add del mod">
          <ac:chgData name="Stijn Keller (1031575)" userId="920d78cf-3a38-41a7-8c92-a5eff3b62cef" providerId="ADAL" clId="{B45029AE-3ED0-45E4-91D0-BA4172C617B4}" dt="2023-04-01T09:53:35.116" v="396" actId="478"/>
          <ac:cxnSpMkLst>
            <pc:docMk/>
            <pc:sldMk cId="1499735161" sldId="264"/>
            <ac:cxnSpMk id="10" creationId="{397C4503-2BC2-DC62-44A5-218B7DEBE94A}"/>
          </ac:cxnSpMkLst>
        </pc:cxnChg>
        <pc:cxnChg chg="add del mod">
          <ac:chgData name="Stijn Keller (1031575)" userId="920d78cf-3a38-41a7-8c92-a5eff3b62cef" providerId="ADAL" clId="{B45029AE-3ED0-45E4-91D0-BA4172C617B4}" dt="2023-04-01T09:53:35.714" v="397" actId="478"/>
          <ac:cxnSpMkLst>
            <pc:docMk/>
            <pc:sldMk cId="1499735161" sldId="264"/>
            <ac:cxnSpMk id="11" creationId="{EA8E6D9C-A507-C20D-284E-6C00AB8A4BD2}"/>
          </ac:cxnSpMkLst>
        </pc:cxnChg>
        <pc:cxnChg chg="add del mod">
          <ac:chgData name="Stijn Keller (1031575)" userId="920d78cf-3a38-41a7-8c92-a5eff3b62cef" providerId="ADAL" clId="{B45029AE-3ED0-45E4-91D0-BA4172C617B4}" dt="2023-04-01T09:54:18.858" v="411" actId="478"/>
          <ac:cxnSpMkLst>
            <pc:docMk/>
            <pc:sldMk cId="1499735161" sldId="264"/>
            <ac:cxnSpMk id="12" creationId="{72C66C18-3F97-0E53-3A68-9A0350DB93CD}"/>
          </ac:cxnSpMkLst>
        </pc:cxnChg>
        <pc:cxnChg chg="add del mod">
          <ac:chgData name="Stijn Keller (1031575)" userId="920d78cf-3a38-41a7-8c92-a5eff3b62cef" providerId="ADAL" clId="{B45029AE-3ED0-45E4-91D0-BA4172C617B4}" dt="2023-04-01T09:54:18.150" v="410" actId="478"/>
          <ac:cxnSpMkLst>
            <pc:docMk/>
            <pc:sldMk cId="1499735161" sldId="264"/>
            <ac:cxnSpMk id="13" creationId="{B70A3AB6-AE4B-273C-3178-07E72335A7D7}"/>
          </ac:cxnSpMkLst>
        </pc:cxnChg>
      </pc:sldChg>
      <pc:sldChg chg="addSp modSp new mod setBg">
        <pc:chgData name="Stijn Keller (1031575)" userId="920d78cf-3a38-41a7-8c92-a5eff3b62cef" providerId="ADAL" clId="{B45029AE-3ED0-45E4-91D0-BA4172C617B4}" dt="2023-04-01T09:56:08.785" v="431" actId="732"/>
        <pc:sldMkLst>
          <pc:docMk/>
          <pc:sldMk cId="3419602838" sldId="265"/>
        </pc:sldMkLst>
        <pc:spChg chg="mod">
          <ac:chgData name="Stijn Keller (1031575)" userId="920d78cf-3a38-41a7-8c92-a5eff3b62cef" providerId="ADAL" clId="{B45029AE-3ED0-45E4-91D0-BA4172C617B4}" dt="2023-04-01T09:55:48.635" v="426" actId="26606"/>
          <ac:spMkLst>
            <pc:docMk/>
            <pc:sldMk cId="3419602838" sldId="265"/>
            <ac:spMk id="2" creationId="{C0EACEEC-D11A-43CF-DBE0-BDAF835C5594}"/>
          </ac:spMkLst>
        </pc:spChg>
        <pc:spChg chg="mod">
          <ac:chgData name="Stijn Keller (1031575)" userId="920d78cf-3a38-41a7-8c92-a5eff3b62cef" providerId="ADAL" clId="{B45029AE-3ED0-45E4-91D0-BA4172C617B4}" dt="2023-04-01T09:56:00.897" v="430" actId="27636"/>
          <ac:spMkLst>
            <pc:docMk/>
            <pc:sldMk cId="3419602838" sldId="265"/>
            <ac:spMk id="3" creationId="{58942A38-65E8-91AF-19D0-D422D86EFB49}"/>
          </ac:spMkLst>
        </pc:spChg>
        <pc:spChg chg="add">
          <ac:chgData name="Stijn Keller (1031575)" userId="920d78cf-3a38-41a7-8c92-a5eff3b62cef" providerId="ADAL" clId="{B45029AE-3ED0-45E4-91D0-BA4172C617B4}" dt="2023-04-01T09:55:48.635" v="426" actId="26606"/>
          <ac:spMkLst>
            <pc:docMk/>
            <pc:sldMk cId="3419602838" sldId="265"/>
            <ac:spMk id="5127" creationId="{23076A4E-38BA-4BCB-BE40-AD144E24ED8C}"/>
          </ac:spMkLst>
        </pc:spChg>
        <pc:spChg chg="add">
          <ac:chgData name="Stijn Keller (1031575)" userId="920d78cf-3a38-41a7-8c92-a5eff3b62cef" providerId="ADAL" clId="{B45029AE-3ED0-45E4-91D0-BA4172C617B4}" dt="2023-04-01T09:55:48.635" v="426" actId="26606"/>
          <ac:spMkLst>
            <pc:docMk/>
            <pc:sldMk cId="3419602838" sldId="265"/>
            <ac:spMk id="5129" creationId="{6D7753FE-7408-46D8-999A-0B0C34EA8C09}"/>
          </ac:spMkLst>
        </pc:spChg>
        <pc:grpChg chg="add">
          <ac:chgData name="Stijn Keller (1031575)" userId="920d78cf-3a38-41a7-8c92-a5eff3b62cef" providerId="ADAL" clId="{B45029AE-3ED0-45E4-91D0-BA4172C617B4}" dt="2023-04-01T09:55:48.635" v="426" actId="26606"/>
          <ac:grpSpMkLst>
            <pc:docMk/>
            <pc:sldMk cId="3419602838" sldId="265"/>
            <ac:grpSpMk id="5131" creationId="{E30DE9CB-4267-487A-915E-5665607E9F36}"/>
          </ac:grpSpMkLst>
        </pc:grpChg>
        <pc:picChg chg="add mod">
          <ac:chgData name="Stijn Keller (1031575)" userId="920d78cf-3a38-41a7-8c92-a5eff3b62cef" providerId="ADAL" clId="{B45029AE-3ED0-45E4-91D0-BA4172C617B4}" dt="2023-04-01T09:56:08.785" v="431" actId="732"/>
          <ac:picMkLst>
            <pc:docMk/>
            <pc:sldMk cId="3419602838" sldId="265"/>
            <ac:picMk id="5122" creationId="{D60007D8-FE53-0107-F133-5F03F979AE95}"/>
          </ac:picMkLst>
        </pc:picChg>
      </pc:sldChg>
      <pc:sldChg chg="addSp modSp new mod">
        <pc:chgData name="Stijn Keller (1031575)" userId="920d78cf-3a38-41a7-8c92-a5eff3b62cef" providerId="ADAL" clId="{B45029AE-3ED0-45E4-91D0-BA4172C617B4}" dt="2023-04-01T10:01:31.126" v="492" actId="1076"/>
        <pc:sldMkLst>
          <pc:docMk/>
          <pc:sldMk cId="4060737457" sldId="266"/>
        </pc:sldMkLst>
        <pc:spChg chg="mod">
          <ac:chgData name="Stijn Keller (1031575)" userId="920d78cf-3a38-41a7-8c92-a5eff3b62cef" providerId="ADAL" clId="{B45029AE-3ED0-45E4-91D0-BA4172C617B4}" dt="2023-04-01T10:00:48.789" v="480" actId="20577"/>
          <ac:spMkLst>
            <pc:docMk/>
            <pc:sldMk cId="4060737457" sldId="266"/>
            <ac:spMk id="2" creationId="{0806723A-2DF7-7DB2-E2E6-F337A344C761}"/>
          </ac:spMkLst>
        </pc:spChg>
        <pc:spChg chg="add mod">
          <ac:chgData name="Stijn Keller (1031575)" userId="920d78cf-3a38-41a7-8c92-a5eff3b62cef" providerId="ADAL" clId="{B45029AE-3ED0-45E4-91D0-BA4172C617B4}" dt="2023-04-01T10:01:27.347" v="490" actId="1076"/>
          <ac:spMkLst>
            <pc:docMk/>
            <pc:sldMk cId="4060737457" sldId="266"/>
            <ac:spMk id="7" creationId="{EF87AA79-5C26-D50E-1E6D-D1413FB43CFA}"/>
          </ac:spMkLst>
        </pc:spChg>
        <pc:spChg chg="add mod">
          <ac:chgData name="Stijn Keller (1031575)" userId="920d78cf-3a38-41a7-8c92-a5eff3b62cef" providerId="ADAL" clId="{B45029AE-3ED0-45E4-91D0-BA4172C617B4}" dt="2023-04-01T10:01:31.126" v="492" actId="1076"/>
          <ac:spMkLst>
            <pc:docMk/>
            <pc:sldMk cId="4060737457" sldId="266"/>
            <ac:spMk id="8" creationId="{7A9DB823-C309-7C97-456D-7555DE83155E}"/>
          </ac:spMkLst>
        </pc:spChg>
        <pc:picChg chg="add mod">
          <ac:chgData name="Stijn Keller (1031575)" userId="920d78cf-3a38-41a7-8c92-a5eff3b62cef" providerId="ADAL" clId="{B45029AE-3ED0-45E4-91D0-BA4172C617B4}" dt="2023-04-01T10:00:53.476" v="483" actId="1076"/>
          <ac:picMkLst>
            <pc:docMk/>
            <pc:sldMk cId="4060737457" sldId="266"/>
            <ac:picMk id="7170" creationId="{6D0C5D6E-FD30-A3BD-CDCE-BD9F26506E20}"/>
          </ac:picMkLst>
        </pc:picChg>
        <pc:cxnChg chg="add mod">
          <ac:chgData name="Stijn Keller (1031575)" userId="920d78cf-3a38-41a7-8c92-a5eff3b62cef" providerId="ADAL" clId="{B45029AE-3ED0-45E4-91D0-BA4172C617B4}" dt="2023-04-01T10:01:05.820" v="484" actId="11529"/>
          <ac:cxnSpMkLst>
            <pc:docMk/>
            <pc:sldMk cId="4060737457" sldId="266"/>
            <ac:cxnSpMk id="5" creationId="{129742F7-0270-4649-C56A-3F632EB44CFC}"/>
          </ac:cxnSpMkLst>
        </pc:cxnChg>
        <pc:cxnChg chg="add mod">
          <ac:chgData name="Stijn Keller (1031575)" userId="920d78cf-3a38-41a7-8c92-a5eff3b62cef" providerId="ADAL" clId="{B45029AE-3ED0-45E4-91D0-BA4172C617B4}" dt="2023-04-01T10:01:11.125" v="486" actId="1076"/>
          <ac:cxnSpMkLst>
            <pc:docMk/>
            <pc:sldMk cId="4060737457" sldId="266"/>
            <ac:cxnSpMk id="6" creationId="{0BCBDD47-115C-EB2A-209F-F0A2C4F4A241}"/>
          </ac:cxnSpMkLst>
        </pc:cxnChg>
      </pc:sldChg>
      <pc:sldChg chg="addSp delSp modSp new mod setBg">
        <pc:chgData name="Stijn Keller (1031575)" userId="920d78cf-3a38-41a7-8c92-a5eff3b62cef" providerId="ADAL" clId="{B45029AE-3ED0-45E4-91D0-BA4172C617B4}" dt="2023-04-01T09:58:30.454" v="457" actId="1076"/>
        <pc:sldMkLst>
          <pc:docMk/>
          <pc:sldMk cId="1985564545" sldId="267"/>
        </pc:sldMkLst>
        <pc:spChg chg="mod">
          <ac:chgData name="Stijn Keller (1031575)" userId="920d78cf-3a38-41a7-8c92-a5eff3b62cef" providerId="ADAL" clId="{B45029AE-3ED0-45E4-91D0-BA4172C617B4}" dt="2023-04-01T09:58:26.279" v="455" actId="26606"/>
          <ac:spMkLst>
            <pc:docMk/>
            <pc:sldMk cId="1985564545" sldId="267"/>
            <ac:spMk id="2" creationId="{3F234E29-03A7-6504-EE17-D58FB353037B}"/>
          </ac:spMkLst>
        </pc:spChg>
        <pc:spChg chg="del">
          <ac:chgData name="Stijn Keller (1031575)" userId="920d78cf-3a38-41a7-8c92-a5eff3b62cef" providerId="ADAL" clId="{B45029AE-3ED0-45E4-91D0-BA4172C617B4}" dt="2023-04-01T09:58:26.279" v="455" actId="26606"/>
          <ac:spMkLst>
            <pc:docMk/>
            <pc:sldMk cId="1985564545" sldId="267"/>
            <ac:spMk id="3" creationId="{822EBA00-3CAB-9100-C242-36B0155686DD}"/>
          </ac:spMkLst>
        </pc:spChg>
        <pc:spChg chg="add">
          <ac:chgData name="Stijn Keller (1031575)" userId="920d78cf-3a38-41a7-8c92-a5eff3b62cef" providerId="ADAL" clId="{B45029AE-3ED0-45E4-91D0-BA4172C617B4}" dt="2023-04-01T09:58:26.279" v="455" actId="26606"/>
          <ac:spMkLst>
            <pc:docMk/>
            <pc:sldMk cId="1985564545" sldId="267"/>
            <ac:spMk id="6151" creationId="{9D3B3C7E-BC2D-4436-8B03-AC421FA66787}"/>
          </ac:spMkLst>
        </pc:spChg>
        <pc:spChg chg="add">
          <ac:chgData name="Stijn Keller (1031575)" userId="920d78cf-3a38-41a7-8c92-a5eff3b62cef" providerId="ADAL" clId="{B45029AE-3ED0-45E4-91D0-BA4172C617B4}" dt="2023-04-01T09:58:26.279" v="455" actId="26606"/>
          <ac:spMkLst>
            <pc:docMk/>
            <pc:sldMk cId="1985564545" sldId="267"/>
            <ac:spMk id="6158" creationId="{DD8EACB7-D372-470B-B76E-A829D00310CD}"/>
          </ac:spMkLst>
        </pc:spChg>
        <pc:spChg chg="add">
          <ac:chgData name="Stijn Keller (1031575)" userId="920d78cf-3a38-41a7-8c92-a5eff3b62cef" providerId="ADAL" clId="{B45029AE-3ED0-45E4-91D0-BA4172C617B4}" dt="2023-04-01T09:58:26.279" v="455" actId="26606"/>
          <ac:spMkLst>
            <pc:docMk/>
            <pc:sldMk cId="1985564545" sldId="267"/>
            <ac:spMk id="6160" creationId="{C7EA4B13-46D3-41EE-95DA-7B2100DE940B}"/>
          </ac:spMkLst>
        </pc:spChg>
        <pc:grpChg chg="add">
          <ac:chgData name="Stijn Keller (1031575)" userId="920d78cf-3a38-41a7-8c92-a5eff3b62cef" providerId="ADAL" clId="{B45029AE-3ED0-45E4-91D0-BA4172C617B4}" dt="2023-04-01T09:58:26.279" v="455" actId="26606"/>
          <ac:grpSpMkLst>
            <pc:docMk/>
            <pc:sldMk cId="1985564545" sldId="267"/>
            <ac:grpSpMk id="6153" creationId="{79B5D0C1-066E-4C02-A6B8-59FAE4A19724}"/>
          </ac:grpSpMkLst>
        </pc:grpChg>
        <pc:grpChg chg="add">
          <ac:chgData name="Stijn Keller (1031575)" userId="920d78cf-3a38-41a7-8c92-a5eff3b62cef" providerId="ADAL" clId="{B45029AE-3ED0-45E4-91D0-BA4172C617B4}" dt="2023-04-01T09:58:26.279" v="455" actId="26606"/>
          <ac:grpSpMkLst>
            <pc:docMk/>
            <pc:sldMk cId="1985564545" sldId="267"/>
            <ac:grpSpMk id="6162" creationId="{DCEEEBE1-DC7B-4168-90C6-DB88876E30DD}"/>
          </ac:grpSpMkLst>
        </pc:grpChg>
        <pc:picChg chg="add mod">
          <ac:chgData name="Stijn Keller (1031575)" userId="920d78cf-3a38-41a7-8c92-a5eff3b62cef" providerId="ADAL" clId="{B45029AE-3ED0-45E4-91D0-BA4172C617B4}" dt="2023-04-01T09:58:30.454" v="457" actId="1076"/>
          <ac:picMkLst>
            <pc:docMk/>
            <pc:sldMk cId="1985564545" sldId="267"/>
            <ac:picMk id="6146" creationId="{6C2FF7F2-BB1E-36C0-31BA-1CB9A8767976}"/>
          </ac:picMkLst>
        </pc:picChg>
      </pc:sldChg>
      <pc:sldChg chg="addSp modSp new mod">
        <pc:chgData name="Stijn Keller (1031575)" userId="920d78cf-3a38-41a7-8c92-a5eff3b62cef" providerId="ADAL" clId="{B45029AE-3ED0-45E4-91D0-BA4172C617B4}" dt="2023-04-01T10:03:41.452" v="510" actId="14100"/>
        <pc:sldMkLst>
          <pc:docMk/>
          <pc:sldMk cId="2078142972" sldId="268"/>
        </pc:sldMkLst>
        <pc:spChg chg="mod">
          <ac:chgData name="Stijn Keller (1031575)" userId="920d78cf-3a38-41a7-8c92-a5eff3b62cef" providerId="ADAL" clId="{B45029AE-3ED0-45E4-91D0-BA4172C617B4}" dt="2023-04-01T10:03:00.058" v="500"/>
          <ac:spMkLst>
            <pc:docMk/>
            <pc:sldMk cId="2078142972" sldId="268"/>
            <ac:spMk id="2" creationId="{4AF0FF95-2BA5-8CCF-4AEC-E8CE6EEF0111}"/>
          </ac:spMkLst>
        </pc:spChg>
        <pc:spChg chg="add mod">
          <ac:chgData name="Stijn Keller (1031575)" userId="920d78cf-3a38-41a7-8c92-a5eff3b62cef" providerId="ADAL" clId="{B45029AE-3ED0-45E4-91D0-BA4172C617B4}" dt="2023-04-01T10:03:41.452" v="510" actId="14100"/>
          <ac:spMkLst>
            <pc:docMk/>
            <pc:sldMk cId="2078142972" sldId="268"/>
            <ac:spMk id="4" creationId="{8269B844-4A9A-2BCB-B1C1-442975E8BABA}"/>
          </ac:spMkLst>
        </pc:spChg>
        <pc:picChg chg="add mod">
          <ac:chgData name="Stijn Keller (1031575)" userId="920d78cf-3a38-41a7-8c92-a5eff3b62cef" providerId="ADAL" clId="{B45029AE-3ED0-45E4-91D0-BA4172C617B4}" dt="2023-04-01T10:03:18.213" v="503" actId="688"/>
          <ac:picMkLst>
            <pc:docMk/>
            <pc:sldMk cId="2078142972" sldId="268"/>
            <ac:picMk id="8194" creationId="{7D976476-1743-0AEF-9A38-829BFECD7D68}"/>
          </ac:picMkLst>
        </pc:picChg>
      </pc:sldChg>
      <pc:sldChg chg="addSp modSp new mod setBg setClrOvrMap">
        <pc:chgData name="Stijn Keller (1031575)" userId="920d78cf-3a38-41a7-8c92-a5eff3b62cef" providerId="ADAL" clId="{B45029AE-3ED0-45E4-91D0-BA4172C617B4}" dt="2023-04-01T10:07:34.901" v="612" actId="1076"/>
        <pc:sldMkLst>
          <pc:docMk/>
          <pc:sldMk cId="2134686506" sldId="269"/>
        </pc:sldMkLst>
        <pc:spChg chg="mod">
          <ac:chgData name="Stijn Keller (1031575)" userId="920d78cf-3a38-41a7-8c92-a5eff3b62cef" providerId="ADAL" clId="{B45029AE-3ED0-45E4-91D0-BA4172C617B4}" dt="2023-04-01T10:07:34.901" v="612" actId="1076"/>
          <ac:spMkLst>
            <pc:docMk/>
            <pc:sldMk cId="2134686506" sldId="269"/>
            <ac:spMk id="2" creationId="{60FD5D04-DDAD-FFC7-6577-6A530098D55A}"/>
          </ac:spMkLst>
        </pc:spChg>
        <pc:spChg chg="mod">
          <ac:chgData name="Stijn Keller (1031575)" userId="920d78cf-3a38-41a7-8c92-a5eff3b62cef" providerId="ADAL" clId="{B45029AE-3ED0-45E4-91D0-BA4172C617B4}" dt="2023-04-01T10:07:30.739" v="611" actId="403"/>
          <ac:spMkLst>
            <pc:docMk/>
            <pc:sldMk cId="2134686506" sldId="269"/>
            <ac:spMk id="3" creationId="{9E6CC1D4-5065-738D-C8BA-97737D71C428}"/>
          </ac:spMkLst>
        </pc:spChg>
        <pc:spChg chg="add">
          <ac:chgData name="Stijn Keller (1031575)" userId="920d78cf-3a38-41a7-8c92-a5eff3b62cef" providerId="ADAL" clId="{B45029AE-3ED0-45E4-91D0-BA4172C617B4}" dt="2023-04-01T10:07:22.663" v="609" actId="26606"/>
          <ac:spMkLst>
            <pc:docMk/>
            <pc:sldMk cId="2134686506" sldId="269"/>
            <ac:spMk id="9223" creationId="{C07271E9-21F4-400B-84B6-052EAFCFE540}"/>
          </ac:spMkLst>
        </pc:spChg>
        <pc:spChg chg="add">
          <ac:chgData name="Stijn Keller (1031575)" userId="920d78cf-3a38-41a7-8c92-a5eff3b62cef" providerId="ADAL" clId="{B45029AE-3ED0-45E4-91D0-BA4172C617B4}" dt="2023-04-01T10:07:22.663" v="609" actId="26606"/>
          <ac:spMkLst>
            <pc:docMk/>
            <pc:sldMk cId="2134686506" sldId="269"/>
            <ac:spMk id="9225" creationId="{3E3D78ED-34B7-4F8E-8377-994DCAD3C852}"/>
          </ac:spMkLst>
        </pc:spChg>
        <pc:grpChg chg="add">
          <ac:chgData name="Stijn Keller (1031575)" userId="920d78cf-3a38-41a7-8c92-a5eff3b62cef" providerId="ADAL" clId="{B45029AE-3ED0-45E4-91D0-BA4172C617B4}" dt="2023-04-01T10:07:22.663" v="609" actId="26606"/>
          <ac:grpSpMkLst>
            <pc:docMk/>
            <pc:sldMk cId="2134686506" sldId="269"/>
            <ac:grpSpMk id="9227" creationId="{A1527245-C5C2-4BD3-8317-C4D6D7A10213}"/>
          </ac:grpSpMkLst>
        </pc:grpChg>
        <pc:picChg chg="add mod ord">
          <ac:chgData name="Stijn Keller (1031575)" userId="920d78cf-3a38-41a7-8c92-a5eff3b62cef" providerId="ADAL" clId="{B45029AE-3ED0-45E4-91D0-BA4172C617B4}" dt="2023-04-01T10:07:22.663" v="609" actId="26606"/>
          <ac:picMkLst>
            <pc:docMk/>
            <pc:sldMk cId="2134686506" sldId="269"/>
            <ac:picMk id="9218" creationId="{54BE38DC-0634-D5EF-9F67-38FD419D48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38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2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F2DDE-B7B8-4710-FD21-B3A7D3604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b="14773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C083BE-6319-CB9B-FCBD-35717283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066801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2.4 </a:t>
            </a:r>
            <a:br>
              <a:rPr lang="nl-NL" sz="4000" dirty="0">
                <a:solidFill>
                  <a:schemeClr val="bg1"/>
                </a:solidFill>
              </a:rPr>
            </a:br>
            <a:r>
              <a:rPr lang="nl-NL" sz="4000" dirty="0">
                <a:solidFill>
                  <a:schemeClr val="bg1"/>
                </a:solidFill>
              </a:rPr>
              <a:t>spiegelbeelden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941BD5-0E4D-3666-B023-413CB4B04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8" y="4876803"/>
            <a:ext cx="5074022" cy="125729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 april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22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1F75F-55F8-0AE6-8DDA-8E97D9D7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53" y="708828"/>
            <a:ext cx="10134600" cy="1288489"/>
          </a:xfrm>
        </p:spPr>
        <p:txBody>
          <a:bodyPr/>
          <a:lstStyle/>
          <a:p>
            <a:r>
              <a:rPr lang="nl-NL" dirty="0"/>
              <a:t>Blikveld in een spiegel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04792F8-7653-ED35-3D7E-3EB65DC00A45}"/>
              </a:ext>
            </a:extLst>
          </p:cNvPr>
          <p:cNvSpPr/>
          <p:nvPr/>
        </p:nvSpPr>
        <p:spPr>
          <a:xfrm rot="16200000">
            <a:off x="8053558" y="4189766"/>
            <a:ext cx="1445486" cy="89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2A31E9C-8208-A8B9-5D08-77C3F5DE8AE3}"/>
              </a:ext>
            </a:extLst>
          </p:cNvPr>
          <p:cNvCxnSpPr>
            <a:cxnSpLocks/>
          </p:cNvCxnSpPr>
          <p:nvPr/>
        </p:nvCxnSpPr>
        <p:spPr>
          <a:xfrm flipV="1">
            <a:off x="5916706" y="5039549"/>
            <a:ext cx="580890" cy="1867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9B303F8-AE85-BC3F-6934-E5789F9B5EE4}"/>
              </a:ext>
            </a:extLst>
          </p:cNvPr>
          <p:cNvCxnSpPr>
            <a:cxnSpLocks/>
          </p:cNvCxnSpPr>
          <p:nvPr/>
        </p:nvCxnSpPr>
        <p:spPr>
          <a:xfrm>
            <a:off x="5912223" y="5231780"/>
            <a:ext cx="585373" cy="932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590697AF-DCBF-8E7C-609C-8923213AE771}"/>
              </a:ext>
            </a:extLst>
          </p:cNvPr>
          <p:cNvSpPr/>
          <p:nvPr/>
        </p:nvSpPr>
        <p:spPr>
          <a:xfrm>
            <a:off x="6276191" y="5106769"/>
            <a:ext cx="35560" cy="172720"/>
          </a:xfrm>
          <a:custGeom>
            <a:avLst/>
            <a:gdLst>
              <a:gd name="connsiteX0" fmla="*/ 0 w 35560"/>
              <a:gd name="connsiteY0" fmla="*/ 0 h 172720"/>
              <a:gd name="connsiteX1" fmla="*/ 2540 w 35560"/>
              <a:gd name="connsiteY1" fmla="*/ 12700 h 172720"/>
              <a:gd name="connsiteX2" fmla="*/ 10160 w 35560"/>
              <a:gd name="connsiteY2" fmla="*/ 20320 h 172720"/>
              <a:gd name="connsiteX3" fmla="*/ 15240 w 35560"/>
              <a:gd name="connsiteY3" fmla="*/ 30480 h 172720"/>
              <a:gd name="connsiteX4" fmla="*/ 27940 w 35560"/>
              <a:gd name="connsiteY4" fmla="*/ 45720 h 172720"/>
              <a:gd name="connsiteX5" fmla="*/ 35560 w 35560"/>
              <a:gd name="connsiteY5" fmla="*/ 73660 h 172720"/>
              <a:gd name="connsiteX6" fmla="*/ 33020 w 35560"/>
              <a:gd name="connsiteY6" fmla="*/ 116840 h 172720"/>
              <a:gd name="connsiteX7" fmla="*/ 30480 w 35560"/>
              <a:gd name="connsiteY7" fmla="*/ 127000 h 172720"/>
              <a:gd name="connsiteX8" fmla="*/ 25400 w 35560"/>
              <a:gd name="connsiteY8" fmla="*/ 172720 h 172720"/>
              <a:gd name="connsiteX9" fmla="*/ 22860 w 35560"/>
              <a:gd name="connsiteY9" fmla="*/ 162560 h 172720"/>
              <a:gd name="connsiteX10" fmla="*/ 20320 w 35560"/>
              <a:gd name="connsiteY10" fmla="*/ 149860 h 172720"/>
              <a:gd name="connsiteX11" fmla="*/ 17780 w 35560"/>
              <a:gd name="connsiteY11" fmla="*/ 14986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60" h="172720">
                <a:moveTo>
                  <a:pt x="0" y="0"/>
                </a:moveTo>
                <a:cubicBezTo>
                  <a:pt x="847" y="4233"/>
                  <a:pt x="609" y="8839"/>
                  <a:pt x="2540" y="12700"/>
                </a:cubicBezTo>
                <a:cubicBezTo>
                  <a:pt x="4146" y="15913"/>
                  <a:pt x="8072" y="17397"/>
                  <a:pt x="10160" y="20320"/>
                </a:cubicBezTo>
                <a:cubicBezTo>
                  <a:pt x="12361" y="23401"/>
                  <a:pt x="13069" y="27378"/>
                  <a:pt x="15240" y="30480"/>
                </a:cubicBezTo>
                <a:cubicBezTo>
                  <a:pt x="19032" y="35897"/>
                  <a:pt x="23707" y="40640"/>
                  <a:pt x="27940" y="45720"/>
                </a:cubicBezTo>
                <a:cubicBezTo>
                  <a:pt x="34385" y="65056"/>
                  <a:pt x="31970" y="55709"/>
                  <a:pt x="35560" y="73660"/>
                </a:cubicBezTo>
                <a:cubicBezTo>
                  <a:pt x="34713" y="88053"/>
                  <a:pt x="34387" y="102487"/>
                  <a:pt x="33020" y="116840"/>
                </a:cubicBezTo>
                <a:cubicBezTo>
                  <a:pt x="32689" y="120315"/>
                  <a:pt x="30866" y="123530"/>
                  <a:pt x="30480" y="127000"/>
                </a:cubicBezTo>
                <a:cubicBezTo>
                  <a:pt x="24903" y="177197"/>
                  <a:pt x="31641" y="147754"/>
                  <a:pt x="25400" y="172720"/>
                </a:cubicBezTo>
                <a:cubicBezTo>
                  <a:pt x="24553" y="169333"/>
                  <a:pt x="23617" y="165968"/>
                  <a:pt x="22860" y="162560"/>
                </a:cubicBezTo>
                <a:cubicBezTo>
                  <a:pt x="21923" y="158346"/>
                  <a:pt x="21923" y="153868"/>
                  <a:pt x="20320" y="149860"/>
                </a:cubicBezTo>
                <a:cubicBezTo>
                  <a:pt x="20006" y="149074"/>
                  <a:pt x="18627" y="149860"/>
                  <a:pt x="17780" y="1498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7F2A535-91B7-5F32-A17D-BF07BD4F7B31}"/>
              </a:ext>
            </a:extLst>
          </p:cNvPr>
          <p:cNvCxnSpPr>
            <a:endCxn id="4" idx="3"/>
          </p:cNvCxnSpPr>
          <p:nvPr/>
        </p:nvCxnSpPr>
        <p:spPr>
          <a:xfrm flipV="1">
            <a:off x="6497596" y="3511997"/>
            <a:ext cx="2278706" cy="1527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A0D1E942-7F2E-AABC-9D41-B4814EE1E05F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452621" y="4957483"/>
            <a:ext cx="2323681" cy="36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7AA75B7-071F-E3FD-FADF-C75E7B9F674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86518" y="4091998"/>
            <a:ext cx="4589784" cy="865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8E17765-E526-3DD3-B5F2-B8F0C6311B07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5827059" y="1351990"/>
            <a:ext cx="2949243" cy="216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0C754E0F-BE71-1BE8-9B11-0768BC31DC0B}"/>
              </a:ext>
            </a:extLst>
          </p:cNvPr>
          <p:cNvCxnSpPr>
            <a:cxnSpLocks/>
          </p:cNvCxnSpPr>
          <p:nvPr/>
        </p:nvCxnSpPr>
        <p:spPr>
          <a:xfrm>
            <a:off x="7455811" y="4957483"/>
            <a:ext cx="22787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FF16B6B4-B842-4B91-7A2D-0A5B5936B666}"/>
              </a:ext>
            </a:extLst>
          </p:cNvPr>
          <p:cNvCxnSpPr>
            <a:cxnSpLocks/>
          </p:cNvCxnSpPr>
          <p:nvPr/>
        </p:nvCxnSpPr>
        <p:spPr>
          <a:xfrm>
            <a:off x="7305400" y="3511996"/>
            <a:ext cx="22787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1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7489E-0F8C-9E9C-0CCB-7A40F570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9" y="311523"/>
            <a:ext cx="10134600" cy="1288489"/>
          </a:xfrm>
        </p:spPr>
        <p:txBody>
          <a:bodyPr/>
          <a:lstStyle/>
          <a:p>
            <a:r>
              <a:rPr lang="nl-NL" dirty="0"/>
              <a:t>Blikveld in een spiegel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7CF6816-8831-2DD1-A0FA-EC0B35AC4DCD}"/>
              </a:ext>
            </a:extLst>
          </p:cNvPr>
          <p:cNvSpPr/>
          <p:nvPr/>
        </p:nvSpPr>
        <p:spPr>
          <a:xfrm rot="16200000">
            <a:off x="6154366" y="3986381"/>
            <a:ext cx="1445486" cy="89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0055B91-9286-83D3-E9B9-F7938B1B63FC}"/>
              </a:ext>
            </a:extLst>
          </p:cNvPr>
          <p:cNvCxnSpPr>
            <a:cxnSpLocks/>
          </p:cNvCxnSpPr>
          <p:nvPr/>
        </p:nvCxnSpPr>
        <p:spPr>
          <a:xfrm>
            <a:off x="3998258" y="2862144"/>
            <a:ext cx="507895" cy="182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AB753C7-D464-844B-7DC3-96ED2E4647DC}"/>
              </a:ext>
            </a:extLst>
          </p:cNvPr>
          <p:cNvCxnSpPr>
            <a:cxnSpLocks/>
          </p:cNvCxnSpPr>
          <p:nvPr/>
        </p:nvCxnSpPr>
        <p:spPr>
          <a:xfrm rot="2389063">
            <a:off x="3880035" y="3038752"/>
            <a:ext cx="585373" cy="932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BFA307F3-9EE4-C28C-FCE9-2CC265B5ACDA}"/>
              </a:ext>
            </a:extLst>
          </p:cNvPr>
          <p:cNvSpPr/>
          <p:nvPr/>
        </p:nvSpPr>
        <p:spPr>
          <a:xfrm rot="2389063">
            <a:off x="4289797" y="2957847"/>
            <a:ext cx="35560" cy="172720"/>
          </a:xfrm>
          <a:custGeom>
            <a:avLst/>
            <a:gdLst>
              <a:gd name="connsiteX0" fmla="*/ 0 w 35560"/>
              <a:gd name="connsiteY0" fmla="*/ 0 h 172720"/>
              <a:gd name="connsiteX1" fmla="*/ 2540 w 35560"/>
              <a:gd name="connsiteY1" fmla="*/ 12700 h 172720"/>
              <a:gd name="connsiteX2" fmla="*/ 10160 w 35560"/>
              <a:gd name="connsiteY2" fmla="*/ 20320 h 172720"/>
              <a:gd name="connsiteX3" fmla="*/ 15240 w 35560"/>
              <a:gd name="connsiteY3" fmla="*/ 30480 h 172720"/>
              <a:gd name="connsiteX4" fmla="*/ 27940 w 35560"/>
              <a:gd name="connsiteY4" fmla="*/ 45720 h 172720"/>
              <a:gd name="connsiteX5" fmla="*/ 35560 w 35560"/>
              <a:gd name="connsiteY5" fmla="*/ 73660 h 172720"/>
              <a:gd name="connsiteX6" fmla="*/ 33020 w 35560"/>
              <a:gd name="connsiteY6" fmla="*/ 116840 h 172720"/>
              <a:gd name="connsiteX7" fmla="*/ 30480 w 35560"/>
              <a:gd name="connsiteY7" fmla="*/ 127000 h 172720"/>
              <a:gd name="connsiteX8" fmla="*/ 25400 w 35560"/>
              <a:gd name="connsiteY8" fmla="*/ 172720 h 172720"/>
              <a:gd name="connsiteX9" fmla="*/ 22860 w 35560"/>
              <a:gd name="connsiteY9" fmla="*/ 162560 h 172720"/>
              <a:gd name="connsiteX10" fmla="*/ 20320 w 35560"/>
              <a:gd name="connsiteY10" fmla="*/ 149860 h 172720"/>
              <a:gd name="connsiteX11" fmla="*/ 17780 w 35560"/>
              <a:gd name="connsiteY11" fmla="*/ 14986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60" h="172720">
                <a:moveTo>
                  <a:pt x="0" y="0"/>
                </a:moveTo>
                <a:cubicBezTo>
                  <a:pt x="847" y="4233"/>
                  <a:pt x="609" y="8839"/>
                  <a:pt x="2540" y="12700"/>
                </a:cubicBezTo>
                <a:cubicBezTo>
                  <a:pt x="4146" y="15913"/>
                  <a:pt x="8072" y="17397"/>
                  <a:pt x="10160" y="20320"/>
                </a:cubicBezTo>
                <a:cubicBezTo>
                  <a:pt x="12361" y="23401"/>
                  <a:pt x="13069" y="27378"/>
                  <a:pt x="15240" y="30480"/>
                </a:cubicBezTo>
                <a:cubicBezTo>
                  <a:pt x="19032" y="35897"/>
                  <a:pt x="23707" y="40640"/>
                  <a:pt x="27940" y="45720"/>
                </a:cubicBezTo>
                <a:cubicBezTo>
                  <a:pt x="34385" y="65056"/>
                  <a:pt x="31970" y="55709"/>
                  <a:pt x="35560" y="73660"/>
                </a:cubicBezTo>
                <a:cubicBezTo>
                  <a:pt x="34713" y="88053"/>
                  <a:pt x="34387" y="102487"/>
                  <a:pt x="33020" y="116840"/>
                </a:cubicBezTo>
                <a:cubicBezTo>
                  <a:pt x="32689" y="120315"/>
                  <a:pt x="30866" y="123530"/>
                  <a:pt x="30480" y="127000"/>
                </a:cubicBezTo>
                <a:cubicBezTo>
                  <a:pt x="24903" y="177197"/>
                  <a:pt x="31641" y="147754"/>
                  <a:pt x="25400" y="172720"/>
                </a:cubicBezTo>
                <a:cubicBezTo>
                  <a:pt x="24553" y="169333"/>
                  <a:pt x="23617" y="165968"/>
                  <a:pt x="22860" y="162560"/>
                </a:cubicBezTo>
                <a:cubicBezTo>
                  <a:pt x="21923" y="158346"/>
                  <a:pt x="21923" y="153868"/>
                  <a:pt x="20320" y="149860"/>
                </a:cubicBezTo>
                <a:cubicBezTo>
                  <a:pt x="20006" y="149074"/>
                  <a:pt x="18627" y="149860"/>
                  <a:pt x="17780" y="1498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73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6723A-2DF7-7DB2-E2E6-F337A344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Spiegelbeeld 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E0EF2-5E11-EE28-6994-351D5611F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Een spiegelbeeld tekenen | WRTS">
            <a:extLst>
              <a:ext uri="{FF2B5EF4-FFF2-40B4-BE49-F238E27FC236}">
                <a16:creationId xmlns:a16="http://schemas.microsoft.com/office/drawing/2014/main" id="{6D0C5D6E-FD30-A3BD-CDCE-BD9F2650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07" y="2419875"/>
            <a:ext cx="4765386" cy="34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29742F7-0270-4649-C56A-3F632EB44CFC}"/>
              </a:ext>
            </a:extLst>
          </p:cNvPr>
          <p:cNvCxnSpPr/>
          <p:nvPr/>
        </p:nvCxnSpPr>
        <p:spPr>
          <a:xfrm>
            <a:off x="4581236" y="5329382"/>
            <a:ext cx="1219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BCBDD47-115C-EB2A-209F-F0A2C4F4A241}"/>
              </a:ext>
            </a:extLst>
          </p:cNvPr>
          <p:cNvCxnSpPr/>
          <p:nvPr/>
        </p:nvCxnSpPr>
        <p:spPr>
          <a:xfrm>
            <a:off x="5943871" y="5329382"/>
            <a:ext cx="1219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EF87AA79-5C26-D50E-1E6D-D1413FB43CFA}"/>
              </a:ext>
            </a:extLst>
          </p:cNvPr>
          <p:cNvSpPr txBox="1"/>
          <p:nvPr/>
        </p:nvSpPr>
        <p:spPr>
          <a:xfrm>
            <a:off x="4950225" y="496005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A9DB823-C309-7C97-456D-7555DE83155E}"/>
              </a:ext>
            </a:extLst>
          </p:cNvPr>
          <p:cNvSpPr txBox="1"/>
          <p:nvPr/>
        </p:nvSpPr>
        <p:spPr>
          <a:xfrm>
            <a:off x="6312860" y="496005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1m</a:t>
            </a:r>
          </a:p>
        </p:txBody>
      </p:sp>
    </p:spTree>
    <p:extLst>
      <p:ext uri="{BB962C8B-B14F-4D97-AF65-F5344CB8AC3E}">
        <p14:creationId xmlns:p14="http://schemas.microsoft.com/office/powerpoint/2010/main" val="406073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0FF95-2BA5-8CCF-4AEC-E8CE6EEF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Spiegelbeeld 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9740E-3CA5-AB0A-2780-062F1FEE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 descr="2VMBO-tl - Wikiwijs Maken">
            <a:extLst>
              <a:ext uri="{FF2B5EF4-FFF2-40B4-BE49-F238E27FC236}">
                <a16:creationId xmlns:a16="http://schemas.microsoft.com/office/drawing/2014/main" id="{7D976476-1743-0AEF-9A38-829BFECD7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/>
          <a:stretch/>
        </p:blipFill>
        <p:spPr bwMode="auto">
          <a:xfrm>
            <a:off x="5283199" y="2274041"/>
            <a:ext cx="3299907" cy="3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-vorm 3">
            <a:extLst>
              <a:ext uri="{FF2B5EF4-FFF2-40B4-BE49-F238E27FC236}">
                <a16:creationId xmlns:a16="http://schemas.microsoft.com/office/drawing/2014/main" id="{8269B844-4A9A-2BCB-B1C1-442975E8BABA}"/>
              </a:ext>
            </a:extLst>
          </p:cNvPr>
          <p:cNvSpPr/>
          <p:nvPr/>
        </p:nvSpPr>
        <p:spPr>
          <a:xfrm>
            <a:off x="3083859" y="3559186"/>
            <a:ext cx="1237128" cy="1174773"/>
          </a:xfrm>
          <a:prstGeom prst="corner">
            <a:avLst>
              <a:gd name="adj1" fmla="val 37790"/>
              <a:gd name="adj2" fmla="val 40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14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piegels en reflectie in de kunst - Nu te zien - AVROTROS.nl">
            <a:extLst>
              <a:ext uri="{FF2B5EF4-FFF2-40B4-BE49-F238E27FC236}">
                <a16:creationId xmlns:a16="http://schemas.microsoft.com/office/drawing/2014/main" id="{54BE38DC-0634-D5EF-9F67-38FD419D4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" b="1"/>
          <a:stretch/>
        </p:blipFill>
        <p:spPr bwMode="auto">
          <a:xfrm>
            <a:off x="20" y="10"/>
            <a:ext cx="12191979" cy="68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FD5D04-DDAD-FFC7-6577-6A530098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399" y="-76934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6CC1D4-5065-738D-C8BA-97737D71C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Ga aan de slag met 5 t/m 11 en 16 t/m 24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</a:rPr>
              <a:t>Gebruik je geodriehoek en potlood 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9228" name="Rectangle 9227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229" name="Straight Connector 9228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0" name="Straight Connector 9229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68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A1084-94EA-DC75-1AAE-738F0BDA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FFE25E-210B-7BF6-11FC-0F41BD633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5" y="2773180"/>
            <a:ext cx="10312029" cy="25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9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EACEEC-D11A-43CF-DBE0-BDAF835C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2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Wanneer heb je een spiegelbeeld?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42A38-65E8-91AF-19D0-D422D86E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135086"/>
            <a:ext cx="5067300" cy="2710774"/>
          </a:xfrm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nl-NL" b="1" i="0" dirty="0">
                <a:effectLst/>
                <a:latin typeface="Arial" panose="020B0604020202020204" pitchFamily="34" charset="0"/>
              </a:rPr>
              <a:t>spiegelende terugkaatsing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nl-NL" dirty="0">
                <a:latin typeface="Arial" panose="020B0604020202020204" pitchFamily="34" charset="0"/>
              </a:rPr>
              <a:t>Gladde oppervlaktes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nl-NL" b="0" i="0" dirty="0">
                <a:effectLst/>
                <a:latin typeface="Arial" panose="020B0604020202020204" pitchFamily="34" charset="0"/>
              </a:rPr>
              <a:t>water, glas, spiegels, etc.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nl-NL" b="0" i="0" dirty="0"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nl-NL" b="1" i="0" dirty="0">
                <a:effectLst/>
                <a:latin typeface="Arial" panose="020B0604020202020204" pitchFamily="34" charset="0"/>
              </a:rPr>
              <a:t>diffuse terugkaatsing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nl-NL" dirty="0">
                <a:latin typeface="Arial" panose="020B0604020202020204" pitchFamily="34" charset="0"/>
              </a:rPr>
              <a:t>Grove oppervlaktes 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nl-NL" b="0" i="0" dirty="0">
                <a:effectLst/>
                <a:latin typeface="Arial" panose="020B0604020202020204" pitchFamily="34" charset="0"/>
              </a:rPr>
              <a:t>papier, hout, steen, etc. </a:t>
            </a:r>
            <a:endParaRPr lang="nl-NL" dirty="0"/>
          </a:p>
        </p:txBody>
      </p:sp>
      <p:pic>
        <p:nvPicPr>
          <p:cNvPr id="5122" name="Picture 2" descr="Wetenschapsschool: natuurkunde voor de middelbare school">
            <a:extLst>
              <a:ext uri="{FF2B5EF4-FFF2-40B4-BE49-F238E27FC236}">
                <a16:creationId xmlns:a16="http://schemas.microsoft.com/office/drawing/2014/main" id="{D60007D8-FE53-0107-F133-5F03F979A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1"/>
          <a:stretch/>
        </p:blipFill>
        <p:spPr bwMode="auto">
          <a:xfrm>
            <a:off x="6096000" y="1055902"/>
            <a:ext cx="5067300" cy="1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5132" name="Rectangle 5131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33" name="Straight Connector 5132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4" name="Straight Connector 5133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60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utospiegels. Hoe stel je ze af? - ANWB">
            <a:extLst>
              <a:ext uri="{FF2B5EF4-FFF2-40B4-BE49-F238E27FC236}">
                <a16:creationId xmlns:a16="http://schemas.microsoft.com/office/drawing/2014/main" id="{6F4C6F6D-706F-C9FD-9D5D-4227F5F0E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B8CF98-2B48-22C9-703E-CB307C5E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01" y="1066801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blikveld</a:t>
            </a:r>
            <a:endParaRPr lang="en-US" sz="4400" kern="1200" cap="all" spc="39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2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e zat het nou met de dode hoek? - Autorijschool Pascal Holthuis">
            <a:extLst>
              <a:ext uri="{FF2B5EF4-FFF2-40B4-BE49-F238E27FC236}">
                <a16:creationId xmlns:a16="http://schemas.microsoft.com/office/drawing/2014/main" id="{C076DE3B-56D0-F75D-EC66-4E09815B4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-2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46A4A4-BBDC-F9DA-3630-72C6CD47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0150" y="-371474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Dode</a:t>
            </a:r>
            <a:r>
              <a:rPr lang="en-US" sz="3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hoek</a:t>
            </a:r>
            <a:endParaRPr lang="en-US" sz="3600" kern="1200" cap="all" spc="39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9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BD867-DB99-5973-FF95-2691DB69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Groter en kleiner blikveld</a:t>
            </a:r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2B17A6FC-D15E-90C3-890E-BFC88EA68674}"/>
              </a:ext>
            </a:extLst>
          </p:cNvPr>
          <p:cNvSpPr/>
          <p:nvPr/>
        </p:nvSpPr>
        <p:spPr>
          <a:xfrm rot="2632410">
            <a:off x="-1352572" y="2321859"/>
            <a:ext cx="4034117" cy="3969342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Boog 9">
            <a:extLst>
              <a:ext uri="{FF2B5EF4-FFF2-40B4-BE49-F238E27FC236}">
                <a16:creationId xmlns:a16="http://schemas.microsoft.com/office/drawing/2014/main" id="{DA3CC8B4-2E10-DE76-EEC2-37F0C2DC6653}"/>
              </a:ext>
            </a:extLst>
          </p:cNvPr>
          <p:cNvSpPr/>
          <p:nvPr/>
        </p:nvSpPr>
        <p:spPr>
          <a:xfrm rot="2632410">
            <a:off x="-1461247" y="2321859"/>
            <a:ext cx="4034117" cy="3969342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78C8A905-CC85-4272-7035-508AFB13674D}"/>
              </a:ext>
            </a:extLst>
          </p:cNvPr>
          <p:cNvCxnSpPr/>
          <p:nvPr/>
        </p:nvCxnSpPr>
        <p:spPr>
          <a:xfrm flipH="1">
            <a:off x="3582954" y="3368992"/>
            <a:ext cx="951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F12BDA4-C1E9-5CB1-3343-DA5CFBE6118B}"/>
              </a:ext>
            </a:extLst>
          </p:cNvPr>
          <p:cNvCxnSpPr/>
          <p:nvPr/>
        </p:nvCxnSpPr>
        <p:spPr>
          <a:xfrm flipH="1">
            <a:off x="3717426" y="3551854"/>
            <a:ext cx="951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23F0A84-A62F-7AD0-EDD0-5E2EA78B4206}"/>
              </a:ext>
            </a:extLst>
          </p:cNvPr>
          <p:cNvCxnSpPr/>
          <p:nvPr/>
        </p:nvCxnSpPr>
        <p:spPr>
          <a:xfrm flipH="1">
            <a:off x="3896720" y="3731147"/>
            <a:ext cx="951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>
            <a:extLst>
              <a:ext uri="{FF2B5EF4-FFF2-40B4-BE49-F238E27FC236}">
                <a16:creationId xmlns:a16="http://schemas.microsoft.com/office/drawing/2014/main" id="{755B7377-1CAE-9512-7A35-A532B2A7FBC1}"/>
              </a:ext>
            </a:extLst>
          </p:cNvPr>
          <p:cNvSpPr/>
          <p:nvPr/>
        </p:nvSpPr>
        <p:spPr>
          <a:xfrm rot="2632410">
            <a:off x="6097466" y="2285639"/>
            <a:ext cx="4034117" cy="3969342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Boog 16">
            <a:extLst>
              <a:ext uri="{FF2B5EF4-FFF2-40B4-BE49-F238E27FC236}">
                <a16:creationId xmlns:a16="http://schemas.microsoft.com/office/drawing/2014/main" id="{725EB196-95A2-D4E3-9C2B-2DBB9B90154C}"/>
              </a:ext>
            </a:extLst>
          </p:cNvPr>
          <p:cNvSpPr/>
          <p:nvPr/>
        </p:nvSpPr>
        <p:spPr>
          <a:xfrm rot="2601794">
            <a:off x="6249462" y="2284827"/>
            <a:ext cx="4034117" cy="3969342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DC35C1A-560D-84E4-BF38-3C5ECE88BCBC}"/>
              </a:ext>
            </a:extLst>
          </p:cNvPr>
          <p:cNvCxnSpPr>
            <a:cxnSpLocks/>
          </p:cNvCxnSpPr>
          <p:nvPr/>
        </p:nvCxnSpPr>
        <p:spPr>
          <a:xfrm>
            <a:off x="7931021" y="3574724"/>
            <a:ext cx="1032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4E9D4889-F21B-F727-8348-BEB5902A8FC2}"/>
              </a:ext>
            </a:extLst>
          </p:cNvPr>
          <p:cNvCxnSpPr>
            <a:cxnSpLocks/>
          </p:cNvCxnSpPr>
          <p:nvPr/>
        </p:nvCxnSpPr>
        <p:spPr>
          <a:xfrm>
            <a:off x="7778621" y="3731147"/>
            <a:ext cx="1032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5F9F342-3C58-5D7E-408D-369BA5B7BD28}"/>
              </a:ext>
            </a:extLst>
          </p:cNvPr>
          <p:cNvCxnSpPr>
            <a:cxnSpLocks/>
          </p:cNvCxnSpPr>
          <p:nvPr/>
        </p:nvCxnSpPr>
        <p:spPr>
          <a:xfrm>
            <a:off x="7676350" y="3902757"/>
            <a:ext cx="1032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A99EAF03-97D7-F29C-A33F-7BE53BF3DAD4}"/>
              </a:ext>
            </a:extLst>
          </p:cNvPr>
          <p:cNvCxnSpPr>
            <a:cxnSpLocks/>
          </p:cNvCxnSpPr>
          <p:nvPr/>
        </p:nvCxnSpPr>
        <p:spPr>
          <a:xfrm flipH="1">
            <a:off x="9125163" y="3429000"/>
            <a:ext cx="689063" cy="38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9E8DB2AA-49E8-7C41-B9CF-D662B4F5D0F7}"/>
              </a:ext>
            </a:extLst>
          </p:cNvPr>
          <p:cNvCxnSpPr>
            <a:cxnSpLocks/>
          </p:cNvCxnSpPr>
          <p:nvPr/>
        </p:nvCxnSpPr>
        <p:spPr>
          <a:xfrm flipV="1">
            <a:off x="2703865" y="3146613"/>
            <a:ext cx="735838" cy="405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8E810FB-790C-3D41-8D0E-BA757B64E023}"/>
              </a:ext>
            </a:extLst>
          </p:cNvPr>
          <p:cNvCxnSpPr>
            <a:cxnSpLocks/>
          </p:cNvCxnSpPr>
          <p:nvPr/>
        </p:nvCxnSpPr>
        <p:spPr>
          <a:xfrm flipV="1">
            <a:off x="2629952" y="2806658"/>
            <a:ext cx="648203" cy="52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72A8B82-8207-3234-E683-2EB06ED1F111}"/>
              </a:ext>
            </a:extLst>
          </p:cNvPr>
          <p:cNvCxnSpPr>
            <a:cxnSpLocks/>
          </p:cNvCxnSpPr>
          <p:nvPr/>
        </p:nvCxnSpPr>
        <p:spPr>
          <a:xfrm flipV="1">
            <a:off x="2478359" y="2455439"/>
            <a:ext cx="420077" cy="70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A21C19A-FF33-037E-9E0B-D63939F25B4C}"/>
              </a:ext>
            </a:extLst>
          </p:cNvPr>
          <p:cNvCxnSpPr>
            <a:cxnSpLocks/>
          </p:cNvCxnSpPr>
          <p:nvPr/>
        </p:nvCxnSpPr>
        <p:spPr>
          <a:xfrm flipH="1">
            <a:off x="9104714" y="3728696"/>
            <a:ext cx="772928" cy="25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857B1944-35BC-1790-A445-535979B5ECEB}"/>
              </a:ext>
            </a:extLst>
          </p:cNvPr>
          <p:cNvCxnSpPr>
            <a:cxnSpLocks/>
          </p:cNvCxnSpPr>
          <p:nvPr/>
        </p:nvCxnSpPr>
        <p:spPr>
          <a:xfrm flipH="1">
            <a:off x="9104714" y="3986455"/>
            <a:ext cx="848724" cy="1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C92E9-BFDE-CC78-817C-649F4741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Spiegelwet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70E8D-3610-30EB-1422-8B3BD57D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Wetenschapsschool: natuurkunde voor de middelbare school">
            <a:extLst>
              <a:ext uri="{FF2B5EF4-FFF2-40B4-BE49-F238E27FC236}">
                <a16:creationId xmlns:a16="http://schemas.microsoft.com/office/drawing/2014/main" id="{4BD08AAD-D46F-D585-1ED7-968606EC0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 bwMode="auto">
          <a:xfrm>
            <a:off x="1125350" y="2480655"/>
            <a:ext cx="9305925" cy="35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8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55" name="Straight Connector 615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6" name="Straight Connector 615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4550150"/>
            <a:ext cx="867485" cy="115439"/>
            <a:chOff x="8910933" y="1861308"/>
            <a:chExt cx="867485" cy="115439"/>
          </a:xfrm>
        </p:grpSpPr>
        <p:sp>
          <p:nvSpPr>
            <p:cNvPr id="6163" name="Rectangle 6162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64" name="Straight Connector 6163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5" name="Straight Connector 6164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F234E29-03A7-6504-EE17-D58FB353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spiegelwet</a:t>
            </a:r>
          </a:p>
        </p:txBody>
      </p:sp>
      <p:pic>
        <p:nvPicPr>
          <p:cNvPr id="6146" name="Picture 2" descr="Spiegelwet | WRTS">
            <a:extLst>
              <a:ext uri="{FF2B5EF4-FFF2-40B4-BE49-F238E27FC236}">
                <a16:creationId xmlns:a16="http://schemas.microsoft.com/office/drawing/2014/main" id="{6C2FF7F2-BB1E-36C0-31BA-1CB9A8767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938" y="1191092"/>
            <a:ext cx="6610535" cy="45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6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833DA-7DD8-193B-B1EC-388FF496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Spiegelwet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533B4-C714-FCFB-6602-EAF15794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E984C2-6EA8-CC63-AFFA-FDDF2CB24098}"/>
              </a:ext>
            </a:extLst>
          </p:cNvPr>
          <p:cNvSpPr/>
          <p:nvPr/>
        </p:nvSpPr>
        <p:spPr>
          <a:xfrm>
            <a:off x="1237129" y="5365910"/>
            <a:ext cx="7003677" cy="111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03FF1DD-F5DF-12C6-5B3D-6D5A4E2F4222}"/>
              </a:ext>
            </a:extLst>
          </p:cNvPr>
          <p:cNvCxnSpPr>
            <a:cxnSpLocks/>
          </p:cNvCxnSpPr>
          <p:nvPr/>
        </p:nvCxnSpPr>
        <p:spPr>
          <a:xfrm>
            <a:off x="1028700" y="3657600"/>
            <a:ext cx="3496235" cy="1708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14B0B6D-5DF0-F4F0-206E-D557D1C664D5}"/>
              </a:ext>
            </a:extLst>
          </p:cNvPr>
          <p:cNvCxnSpPr>
            <a:cxnSpLocks/>
          </p:cNvCxnSpPr>
          <p:nvPr/>
        </p:nvCxnSpPr>
        <p:spPr>
          <a:xfrm flipV="1">
            <a:off x="4524935" y="3263153"/>
            <a:ext cx="0" cy="28680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56862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C94778"/>
      </a:accent1>
      <a:accent2>
        <a:srgbClr val="B7359D"/>
      </a:accent2>
      <a:accent3>
        <a:srgbClr val="AD47C9"/>
      </a:accent3>
      <a:accent4>
        <a:srgbClr val="6535B7"/>
      </a:accent4>
      <a:accent5>
        <a:srgbClr val="474DC9"/>
      </a:accent5>
      <a:accent6>
        <a:srgbClr val="3571B7"/>
      </a:accent6>
      <a:hlink>
        <a:srgbClr val="6A5EC9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82</Words>
  <Application>Microsoft Office PowerPoint</Application>
  <PresentationFormat>Breedbeeld</PresentationFormat>
  <Paragraphs>26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Bembo</vt:lpstr>
      <vt:lpstr>AdornVTI</vt:lpstr>
      <vt:lpstr>2.4  spiegelbeelden</vt:lpstr>
      <vt:lpstr>doelen</vt:lpstr>
      <vt:lpstr>Wanneer heb je een spiegelbeeld?</vt:lpstr>
      <vt:lpstr>blikveld</vt:lpstr>
      <vt:lpstr>Dode hoek</vt:lpstr>
      <vt:lpstr>Groter en kleiner blikveld</vt:lpstr>
      <vt:lpstr>Spiegelwet </vt:lpstr>
      <vt:lpstr>spiegelwet</vt:lpstr>
      <vt:lpstr>Spiegelwet  </vt:lpstr>
      <vt:lpstr>Blikveld in een spiegel </vt:lpstr>
      <vt:lpstr>Blikveld in een spiegel</vt:lpstr>
      <vt:lpstr>Spiegelbeeld tekenen</vt:lpstr>
      <vt:lpstr>Spiegelbeeld tekenen</vt:lpstr>
      <vt:lpstr>huiswerk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 spiegelbeelden</dc:title>
  <dc:creator>Stijn Keller (1031575)</dc:creator>
  <cp:lastModifiedBy>Stijn Keller (1031575)</cp:lastModifiedBy>
  <cp:revision>1</cp:revision>
  <dcterms:created xsi:type="dcterms:W3CDTF">2023-04-01T09:17:48Z</dcterms:created>
  <dcterms:modified xsi:type="dcterms:W3CDTF">2023-04-02T09:33:22Z</dcterms:modified>
</cp:coreProperties>
</file>